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383" r:id="rId5"/>
    <p:sldId id="269" r:id="rId6"/>
    <p:sldId id="38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6D34C-5AF9-5732-52B2-C5CF9782E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DC49D0-9CBE-B719-089C-5ED2DF56B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AE09EA-E152-C9A2-5C63-0F157C51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22529F-082F-60A6-12FE-5CD6C6C6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629693-E200-BB3B-8F2A-9C086957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66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14058-2C20-2F31-DCB5-9A27A5BB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5B369E8-D476-6B75-7223-844FACD8D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90E7E2-B4C7-B110-DBE4-85D848B4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3DB632-8220-E9A2-F93C-98D414B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E3F4E5-796F-3707-6C71-F0B9557D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64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E212FE9-210D-2EB3-B601-87006C103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3FACC44-7F0A-D59B-D341-11D24ADC7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A1DC92-3693-E0A6-A41A-56BA76E9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31EE4B-D8C0-19A4-9E57-64B8BE69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3B2D8-FC6F-0B0B-0DC0-603682FD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49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58F2B7-2F9B-9438-6DF8-1F495AD2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953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7CC23A-0532-7C1B-EE24-E4307C72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2D4355-B129-C72B-EC2A-EB04F48D1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3FDBAD-135F-4AFB-32EA-11FB10BF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D5F3AA-A6F9-2FDF-BC81-B6D29F55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D2A19F-5A14-8386-1CFA-B4A68A7F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34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2D451D-9E5E-58E4-9919-F5649030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4ADE58-5021-5DF5-23D5-40F61101D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781FD9-C2E6-1DDC-B683-DA376653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539DB8-610F-5AAB-D34B-C18ECEA4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9C6E6C-3688-8B06-13BC-DEA96BCB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23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ACB8C-AB17-4D77-C9D4-A5B74713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87C5A1-E8FD-4E86-F2F4-0E9BF217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29599E-4B13-02F6-20B1-3E48B073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1E99BC-9C50-7A89-E036-F1325930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B24207-1769-359A-40CF-7914747A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2EEA02-9B4F-F16C-8599-DE133347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2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8BC917-AA14-8D98-26BB-3A2CFDC3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E0C1D-F522-EDCE-2F74-89D018D84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C89FD5D-8AD8-3F5E-4002-96DB510A5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ACFDAE7-6CC1-3895-7906-0D9613071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F2B5CF7-1C54-4198-D626-E9A89BF6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FD80445-A64D-B7F1-EED0-C2A7A563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DB726AB-7A2A-D930-39B7-B9AD3412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8D22D0A-52C4-58D5-9B7E-179A741A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11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84CB5-8A0C-6634-1B59-FA53E977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6B74C8-1B6C-F70E-CDEC-EDC58B87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E5CB77-C0FB-20B2-82BE-061387A6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607E808-E685-A90F-BD8C-137BCCCF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46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BB7459-70AA-217B-DD6E-10B1F2EF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9DA93E4-2343-A0E4-4C78-FE11E4C1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962B3A-87C2-9E43-905B-2471C5EF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41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74BB2-863E-BA04-0B91-CE53EE40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021EF-BE92-B439-D57F-CAA361FD8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E685C7-1A22-9DD6-C7DF-20BA8F141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448399-F4E5-9BD5-C19B-C9C4E5DB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65A96E-53F9-051D-B2F3-1C3D079A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34C95C5-3B00-B849-6910-5EBA8AE6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94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ECAF01-F1AB-E264-1AE6-2BB3F3DA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AD1762A-5C3C-6556-FECC-32936D9AE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DB3EF4-EBD8-40A2-7F90-B83F51FE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F6D39F-2BC1-D0BF-4780-2D257B61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06ED53-F1F7-1438-0C6C-F4A1361B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FA99CD-D392-C410-7F37-E79C9C2D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4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16E7358-F447-6E56-2C33-4DA4B0D7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AA19A8-8C18-A540-0213-A009A4B99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3FB234-3273-182E-0F2C-F0433C76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09D67-394B-4841-B24A-0DA9110A1B5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B9E931-6DE1-B31A-FD44-445364893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E175F1-98EE-C709-C024-566F8835B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A5DD5-111C-417C-BFF8-78AEBFBC04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9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B49CCD-57A6-DF7E-91D7-C8D5F8FA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NHV</a:t>
            </a:r>
            <a:br>
              <a:rPr lang="sv-SE" dirty="0"/>
            </a:br>
            <a:r>
              <a:rPr lang="sv-SE" sz="2800" dirty="0"/>
              <a:t>Nationell högspecialiserad vård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5AB40A-B79E-263E-E605-9F0364D3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95" y="0"/>
            <a:ext cx="5069325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816148F-50EA-DA09-3FA9-AD3F77250D3B}"/>
              </a:ext>
            </a:extLst>
          </p:cNvPr>
          <p:cNvSpPr txBox="1"/>
          <p:nvPr/>
        </p:nvSpPr>
        <p:spPr>
          <a:xfrm>
            <a:off x="865520" y="2714170"/>
            <a:ext cx="4862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Representation Norra Sjukvårdsregionen</a:t>
            </a:r>
          </a:p>
          <a:p>
            <a:endParaRPr lang="sv-SE" dirty="0"/>
          </a:p>
          <a:p>
            <a:r>
              <a:rPr lang="sv-SE" dirty="0"/>
              <a:t>Kontaktperson NHV: Ulrica Bergström RV</a:t>
            </a:r>
          </a:p>
          <a:p>
            <a:r>
              <a:rPr lang="sv-SE" dirty="0"/>
              <a:t>B1 	Magnus Hultin </a:t>
            </a:r>
            <a:r>
              <a:rPr lang="sv-SE" dirty="0" err="1"/>
              <a:t>UmU</a:t>
            </a:r>
            <a:endParaRPr lang="sv-SE" dirty="0"/>
          </a:p>
          <a:p>
            <a:r>
              <a:rPr lang="sv-SE" dirty="0"/>
              <a:t>	(</a:t>
            </a:r>
            <a:r>
              <a:rPr lang="sv-SE" dirty="0" err="1"/>
              <a:t>ordf</a:t>
            </a:r>
            <a:r>
              <a:rPr lang="sv-SE" dirty="0"/>
              <a:t> Anders Sylvan)</a:t>
            </a:r>
          </a:p>
          <a:p>
            <a:r>
              <a:rPr lang="sv-SE" dirty="0"/>
              <a:t>B2 	Ulrica Bergström RV</a:t>
            </a:r>
          </a:p>
          <a:p>
            <a:r>
              <a:rPr lang="sv-SE" dirty="0"/>
              <a:t>	Lisbet Gibson RJH</a:t>
            </a:r>
          </a:p>
          <a:p>
            <a:r>
              <a:rPr lang="sv-SE" dirty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99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C2375D5-0B6F-11DD-20EB-6226E7446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F9DCAFD-6266-BEEF-C18D-157BCE07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93E4C1-86FD-463D-681A-9AED636A0A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909D7D-2554-7E0F-4C5B-F0B491E1E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3" y="12224"/>
            <a:ext cx="12003175" cy="68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D875CA0-31DB-16C6-1DB9-D5C236B5D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0DDBAC7-B9A8-38A4-432B-349B5215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990466-5AB9-A726-23BB-341EF5818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861917-C061-4565-5BBF-814491C2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3" y="56680"/>
            <a:ext cx="12003175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20700D3-A674-50CC-9F99-FBBCE4E3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Årlig uppföljning Region Västerbotten/ </a:t>
            </a:r>
            <a:br>
              <a:rPr lang="sv-SE" dirty="0"/>
            </a:br>
            <a:r>
              <a:rPr lang="sv-SE" dirty="0"/>
              <a:t>Norra sjukvårdsregionen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C01F93-F95B-F0C9-655F-673D14B1A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4885268" cy="3470845"/>
          </a:xfrm>
        </p:spPr>
        <p:txBody>
          <a:bodyPr/>
          <a:lstStyle/>
          <a:p>
            <a:r>
              <a:rPr lang="sv-SE" b="1" dirty="0"/>
              <a:t>Årlig uppföljning</a:t>
            </a:r>
          </a:p>
          <a:p>
            <a:r>
              <a:rPr lang="sv-SE" dirty="0" err="1"/>
              <a:t>Plexus</a:t>
            </a:r>
            <a:r>
              <a:rPr lang="sv-SE" dirty="0"/>
              <a:t> </a:t>
            </a:r>
            <a:r>
              <a:rPr lang="sv-SE" dirty="0" err="1"/>
              <a:t>Brachialisskador</a:t>
            </a:r>
            <a:endParaRPr lang="sv-SE" dirty="0"/>
          </a:p>
          <a:p>
            <a:r>
              <a:rPr lang="sv-SE" dirty="0" err="1"/>
              <a:t>Ryggmärgskador</a:t>
            </a:r>
            <a:endParaRPr lang="sv-SE" dirty="0"/>
          </a:p>
          <a:p>
            <a:r>
              <a:rPr lang="sv-SE" dirty="0"/>
              <a:t>Primär skleroserande </a:t>
            </a:r>
            <a:r>
              <a:rPr lang="sv-SE" dirty="0" err="1"/>
              <a:t>kolangit</a:t>
            </a:r>
            <a:endParaRPr lang="sv-SE" dirty="0"/>
          </a:p>
          <a:p>
            <a:r>
              <a:rPr lang="sv-SE" dirty="0"/>
              <a:t>Kroniska lungsjukdomar hos barn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3F2A8D2-FC55-82E3-91DA-825FAA086938}"/>
              </a:ext>
            </a:extLst>
          </p:cNvPr>
          <p:cNvSpPr txBox="1">
            <a:spLocks/>
          </p:cNvSpPr>
          <p:nvPr/>
        </p:nvSpPr>
        <p:spPr>
          <a:xfrm>
            <a:off x="6672064" y="1832438"/>
            <a:ext cx="4885267" cy="347084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667" b="1" dirty="0"/>
              <a:t>Första rapportering 2025</a:t>
            </a:r>
          </a:p>
          <a:p>
            <a:r>
              <a:rPr lang="sv-SE" sz="2667" dirty="0" err="1"/>
              <a:t>Amyloidos</a:t>
            </a:r>
            <a:endParaRPr lang="sv-SE" sz="2667" dirty="0"/>
          </a:p>
          <a:p>
            <a:r>
              <a:rPr lang="sv-SE" sz="2667" dirty="0"/>
              <a:t>Svåra Ätstörningar RVN</a:t>
            </a:r>
          </a:p>
          <a:p>
            <a:r>
              <a:rPr lang="sv-SE" sz="2667" b="1" dirty="0"/>
              <a:t>Ännu ej uppstartad</a:t>
            </a:r>
          </a:p>
          <a:p>
            <a:r>
              <a:rPr lang="sv-SE" sz="2667" dirty="0" err="1"/>
              <a:t>Dysmeli</a:t>
            </a:r>
            <a:r>
              <a:rPr lang="sv-SE" sz="2667" dirty="0"/>
              <a:t> </a:t>
            </a:r>
            <a:r>
              <a:rPr lang="sv-SE" sz="2667" dirty="0" err="1"/>
              <a:t>sept</a:t>
            </a:r>
            <a:r>
              <a:rPr lang="sv-SE" sz="2667" dirty="0"/>
              <a:t> 2025</a:t>
            </a:r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7516C2F7-0B79-2AD9-41D4-7F0B7B2282C5}"/>
              </a:ext>
            </a:extLst>
          </p:cNvPr>
          <p:cNvSpPr txBox="1">
            <a:spLocks/>
          </p:cNvSpPr>
          <p:nvPr/>
        </p:nvSpPr>
        <p:spPr>
          <a:xfrm>
            <a:off x="99453" y="5616417"/>
            <a:ext cx="9068889" cy="100176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67"/>
              <a:t>https://www.socialstyrelsen.se/kunskapsstod-och-regler/regler-och-riktlinjer/nationell-hogspecialiserad-vard/arlig-uppfoljning/</a:t>
            </a:r>
            <a:endParaRPr lang="sv-SE" sz="1867" dirty="0"/>
          </a:p>
        </p:txBody>
      </p:sp>
    </p:spTree>
    <p:extLst>
      <p:ext uri="{BB962C8B-B14F-4D97-AF65-F5344CB8AC3E}">
        <p14:creationId xmlns:p14="http://schemas.microsoft.com/office/powerpoint/2010/main" val="39372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F077398-1739-5CC0-BF73-C1650BD4C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18764BB-7616-6399-1693-2419259E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67A719-97D1-3564-36CE-1341EA8EF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6CAB80E-8619-1312-4EF2-BA954BC2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04872"/>
            <a:ext cx="12231488" cy="7062872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08EC811A-029E-5F37-927A-6B2FB76AA1A7}"/>
              </a:ext>
            </a:extLst>
          </p:cNvPr>
          <p:cNvSpPr/>
          <p:nvPr/>
        </p:nvSpPr>
        <p:spPr>
          <a:xfrm rot="12480728">
            <a:off x="10008713" y="2514328"/>
            <a:ext cx="1304544" cy="64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4177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8249EA-9EDD-8B84-1C59-A27C7227C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581258-3135-A3D0-AB60-30721BE3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67" dirty="0"/>
              <a:t>Exempel </a:t>
            </a:r>
            <a:r>
              <a:rPr lang="sv-SE" sz="2667" dirty="0" err="1"/>
              <a:t>Endometrioskirurgi</a:t>
            </a:r>
            <a:endParaRPr lang="sv-SE" sz="2667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F55A32-BFF0-57F1-4AF2-C9D3F1B2F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B0FC6F-4A59-B78E-A447-FE6CADCE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359"/>
            <a:ext cx="4088489" cy="388154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39334DA-8445-C893-522C-F1899125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89" y="1520693"/>
            <a:ext cx="5248178" cy="507060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A8D5B43-AE99-A61E-E502-459859C56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96" y="0"/>
            <a:ext cx="2889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9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</Words>
  <Application>Microsoft Office PowerPoint</Application>
  <PresentationFormat>Bredbild</PresentationFormat>
  <Paragraphs>22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Aktuellt NHV Nationell högspecialiserad vård</vt:lpstr>
      <vt:lpstr>PowerPoint-presentation</vt:lpstr>
      <vt:lpstr>PowerPoint-presentation</vt:lpstr>
      <vt:lpstr>Årlig uppföljning Region Västerbotten/  Norra sjukvårdsregionen</vt:lpstr>
      <vt:lpstr>PowerPoint-presentation</vt:lpstr>
      <vt:lpstr>Exempel Endometrioskirurgi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Ulrica Bergström</dc:creator>
  <cp:lastModifiedBy>Ulrica Bergström</cp:lastModifiedBy>
  <cp:revision>1</cp:revision>
  <dcterms:created xsi:type="dcterms:W3CDTF">2025-03-21T08:29:14Z</dcterms:created>
  <dcterms:modified xsi:type="dcterms:W3CDTF">2025-03-21T08:37:15Z</dcterms:modified>
</cp:coreProperties>
</file>