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5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</p:sldMasterIdLst>
  <p:notesMasterIdLst>
    <p:notesMasterId r:id="rId20"/>
  </p:notesMasterIdLst>
  <p:sldIdLst>
    <p:sldId id="256" r:id="rId3"/>
    <p:sldId id="2147482374" r:id="rId4"/>
    <p:sldId id="2147479510" r:id="rId5"/>
    <p:sldId id="2147482376" r:id="rId6"/>
    <p:sldId id="2147482368" r:id="rId7"/>
    <p:sldId id="2147482375" r:id="rId8"/>
    <p:sldId id="2147482371" r:id="rId9"/>
    <p:sldId id="2496" r:id="rId10"/>
    <p:sldId id="2147482423" r:id="rId11"/>
    <p:sldId id="2147482422" r:id="rId12"/>
    <p:sldId id="2147482421" r:id="rId13"/>
    <p:sldId id="2147482424" r:id="rId14"/>
    <p:sldId id="2147478396" r:id="rId15"/>
    <p:sldId id="2147478394" r:id="rId16"/>
    <p:sldId id="2147478395" r:id="rId17"/>
    <p:sldId id="2147478471" r:id="rId18"/>
    <p:sldId id="2147376856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7D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71B6FA-C4DB-44E6-B952-EA39896D11C4}" v="61" dt="2025-03-27T06:23:54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Abrahamsson" userId="471a86d5-0a05-4882-a01c-64f6ae67811f" providerId="ADAL" clId="{5F71B6FA-C4DB-44E6-B952-EA39896D11C4}"/>
    <pc:docChg chg="undo custSel addSld delSld modSld sldOrd">
      <pc:chgData name="Helen Abrahamsson" userId="471a86d5-0a05-4882-a01c-64f6ae67811f" providerId="ADAL" clId="{5F71B6FA-C4DB-44E6-B952-EA39896D11C4}" dt="2025-03-27T06:43:24.773" v="3132" actId="20577"/>
      <pc:docMkLst>
        <pc:docMk/>
      </pc:docMkLst>
      <pc:sldChg chg="addSp delSp modSp mod modClrScheme chgLayout">
        <pc:chgData name="Helen Abrahamsson" userId="471a86d5-0a05-4882-a01c-64f6ae67811f" providerId="ADAL" clId="{5F71B6FA-C4DB-44E6-B952-EA39896D11C4}" dt="2025-03-27T05:31:38.249" v="1614" actId="1076"/>
        <pc:sldMkLst>
          <pc:docMk/>
          <pc:sldMk cId="3905708077" sldId="256"/>
        </pc:sldMkLst>
        <pc:spChg chg="mod">
          <ac:chgData name="Helen Abrahamsson" userId="471a86d5-0a05-4882-a01c-64f6ae67811f" providerId="ADAL" clId="{5F71B6FA-C4DB-44E6-B952-EA39896D11C4}" dt="2025-03-27T05:31:38.249" v="1614" actId="1076"/>
          <ac:spMkLst>
            <pc:docMk/>
            <pc:sldMk cId="3905708077" sldId="256"/>
            <ac:spMk id="2" creationId="{7671A11F-12BD-9AD7-3E43-E6BAC3E95621}"/>
          </ac:spMkLst>
        </pc:spChg>
        <pc:spChg chg="mod ord">
          <ac:chgData name="Helen Abrahamsson" userId="471a86d5-0a05-4882-a01c-64f6ae67811f" providerId="ADAL" clId="{5F71B6FA-C4DB-44E6-B952-EA39896D11C4}" dt="2025-03-27T05:31:12.976" v="1612" actId="207"/>
          <ac:spMkLst>
            <pc:docMk/>
            <pc:sldMk cId="3905708077" sldId="256"/>
            <ac:spMk id="3" creationId="{8AA2F841-AE22-53E2-7848-2A7D67D27AD1}"/>
          </ac:spMkLst>
        </pc:spChg>
        <pc:picChg chg="add mod">
          <ac:chgData name="Helen Abrahamsson" userId="471a86d5-0a05-4882-a01c-64f6ae67811f" providerId="ADAL" clId="{5F71B6FA-C4DB-44E6-B952-EA39896D11C4}" dt="2025-03-27T05:28:34.743" v="1601" actId="1076"/>
          <ac:picMkLst>
            <pc:docMk/>
            <pc:sldMk cId="3905708077" sldId="256"/>
            <ac:picMk id="5" creationId="{372BDDAA-A329-457B-B5A3-3930CD4E598B}"/>
          </ac:picMkLst>
        </pc:picChg>
      </pc:sldChg>
      <pc:sldChg chg="addSp delSp modSp add mod setBg modNotesTx">
        <pc:chgData name="Helen Abrahamsson" userId="471a86d5-0a05-4882-a01c-64f6ae67811f" providerId="ADAL" clId="{5F71B6FA-C4DB-44E6-B952-EA39896D11C4}" dt="2025-03-27T04:39:51.088" v="1098" actId="20577"/>
        <pc:sldMkLst>
          <pc:docMk/>
          <pc:sldMk cId="2737724704" sldId="2496"/>
        </pc:sldMkLst>
        <pc:spChg chg="add del">
          <ac:chgData name="Helen Abrahamsson" userId="471a86d5-0a05-4882-a01c-64f6ae67811f" providerId="ADAL" clId="{5F71B6FA-C4DB-44E6-B952-EA39896D11C4}" dt="2025-03-27T04:38:40.333" v="1074" actId="478"/>
          <ac:spMkLst>
            <pc:docMk/>
            <pc:sldMk cId="2737724704" sldId="2496"/>
            <ac:spMk id="2" creationId="{4A3E4038-3957-6852-22A1-D47666805DA5}"/>
          </ac:spMkLst>
        </pc:spChg>
        <pc:spChg chg="add del">
          <ac:chgData name="Helen Abrahamsson" userId="471a86d5-0a05-4882-a01c-64f6ae67811f" providerId="ADAL" clId="{5F71B6FA-C4DB-44E6-B952-EA39896D11C4}" dt="2025-03-24T14:57:00.879" v="674" actId="478"/>
          <ac:spMkLst>
            <pc:docMk/>
            <pc:sldMk cId="2737724704" sldId="2496"/>
            <ac:spMk id="3" creationId="{C105E9A7-F6B3-1B3E-64E6-8210DD32B0C5}"/>
          </ac:spMkLst>
        </pc:spChg>
        <pc:spChg chg="del">
          <ac:chgData name="Helen Abrahamsson" userId="471a86d5-0a05-4882-a01c-64f6ae67811f" providerId="ADAL" clId="{5F71B6FA-C4DB-44E6-B952-EA39896D11C4}" dt="2025-03-27T04:38:45.722" v="1076" actId="478"/>
          <ac:spMkLst>
            <pc:docMk/>
            <pc:sldMk cId="2737724704" sldId="2496"/>
            <ac:spMk id="4" creationId="{FAE0C7EF-8C5D-1442-E0BD-6CA24A23DBDC}"/>
          </ac:spMkLst>
        </pc:spChg>
        <pc:spChg chg="mod">
          <ac:chgData name="Helen Abrahamsson" userId="471a86d5-0a05-4882-a01c-64f6ae67811f" providerId="ADAL" clId="{5F71B6FA-C4DB-44E6-B952-EA39896D11C4}" dt="2025-03-27T04:39:04.850" v="1079" actId="14100"/>
          <ac:spMkLst>
            <pc:docMk/>
            <pc:sldMk cId="2737724704" sldId="2496"/>
            <ac:spMk id="5" creationId="{44AA47D0-FD73-C4BD-2947-2AE3E16DD7B1}"/>
          </ac:spMkLst>
        </pc:spChg>
        <pc:spChg chg="mod">
          <ac:chgData name="Helen Abrahamsson" userId="471a86d5-0a05-4882-a01c-64f6ae67811f" providerId="ADAL" clId="{5F71B6FA-C4DB-44E6-B952-EA39896D11C4}" dt="2025-03-27T04:39:14.836" v="1080" actId="14100"/>
          <ac:spMkLst>
            <pc:docMk/>
            <pc:sldMk cId="2737724704" sldId="2496"/>
            <ac:spMk id="8" creationId="{F35CFFE7-2E29-DEEB-F5C7-FC32A36F5A1A}"/>
          </ac:spMkLst>
        </pc:spChg>
        <pc:spChg chg="mod">
          <ac:chgData name="Helen Abrahamsson" userId="471a86d5-0a05-4882-a01c-64f6ae67811f" providerId="ADAL" clId="{5F71B6FA-C4DB-44E6-B952-EA39896D11C4}" dt="2025-03-27T04:39:51.088" v="1098" actId="20577"/>
          <ac:spMkLst>
            <pc:docMk/>
            <pc:sldMk cId="2737724704" sldId="2496"/>
            <ac:spMk id="10" creationId="{1A71F8FF-F039-65A5-6D27-D65F09C07033}"/>
          </ac:spMkLst>
        </pc:spChg>
        <pc:spChg chg="del">
          <ac:chgData name="Helen Abrahamsson" userId="471a86d5-0a05-4882-a01c-64f6ae67811f" providerId="ADAL" clId="{5F71B6FA-C4DB-44E6-B952-EA39896D11C4}" dt="2025-03-27T04:38:42.427" v="1075" actId="478"/>
          <ac:spMkLst>
            <pc:docMk/>
            <pc:sldMk cId="2737724704" sldId="2496"/>
            <ac:spMk id="11" creationId="{76BD41BF-BDAC-0B3C-E50E-54DFE0BF57D0}"/>
          </ac:spMkLst>
        </pc:spChg>
        <pc:cxnChg chg="del">
          <ac:chgData name="Helen Abrahamsson" userId="471a86d5-0a05-4882-a01c-64f6ae67811f" providerId="ADAL" clId="{5F71B6FA-C4DB-44E6-B952-EA39896D11C4}" dt="2025-03-27T04:38:47.753" v="1077" actId="478"/>
          <ac:cxnSpMkLst>
            <pc:docMk/>
            <pc:sldMk cId="2737724704" sldId="2496"/>
            <ac:cxnSpMk id="20" creationId="{A65E706E-1AB3-F6DE-D74C-EF31042CFFE4}"/>
          </ac:cxnSpMkLst>
        </pc:cxnChg>
        <pc:cxnChg chg="del">
          <ac:chgData name="Helen Abrahamsson" userId="471a86d5-0a05-4882-a01c-64f6ae67811f" providerId="ADAL" clId="{5F71B6FA-C4DB-44E6-B952-EA39896D11C4}" dt="2025-03-27T04:38:50.107" v="1078" actId="478"/>
          <ac:cxnSpMkLst>
            <pc:docMk/>
            <pc:sldMk cId="2737724704" sldId="2496"/>
            <ac:cxnSpMk id="22" creationId="{D9698D47-BD8B-D9EA-925C-D458B660FFF7}"/>
          </ac:cxnSpMkLst>
        </pc:cxnChg>
      </pc:sldChg>
      <pc:sldChg chg="add del setBg">
        <pc:chgData name="Helen Abrahamsson" userId="471a86d5-0a05-4882-a01c-64f6ae67811f" providerId="ADAL" clId="{5F71B6FA-C4DB-44E6-B952-EA39896D11C4}" dt="2025-03-25T09:44:30.578" v="803" actId="47"/>
        <pc:sldMkLst>
          <pc:docMk/>
          <pc:sldMk cId="2753698583" sldId="2147376853"/>
        </pc:sldMkLst>
      </pc:sldChg>
      <pc:sldChg chg="modSp add mod ord setBg modShow">
        <pc:chgData name="Helen Abrahamsson" userId="471a86d5-0a05-4882-a01c-64f6ae67811f" providerId="ADAL" clId="{5F71B6FA-C4DB-44E6-B952-EA39896D11C4}" dt="2025-03-27T04:51:22.484" v="1371"/>
        <pc:sldMkLst>
          <pc:docMk/>
          <pc:sldMk cId="4144080583" sldId="2147376856"/>
        </pc:sldMkLst>
        <pc:spChg chg="mod">
          <ac:chgData name="Helen Abrahamsson" userId="471a86d5-0a05-4882-a01c-64f6ae67811f" providerId="ADAL" clId="{5F71B6FA-C4DB-44E6-B952-EA39896D11C4}" dt="2025-03-27T04:30:48.270" v="974" actId="20577"/>
          <ac:spMkLst>
            <pc:docMk/>
            <pc:sldMk cId="4144080583" sldId="2147376856"/>
            <ac:spMk id="4" creationId="{01956A43-88CD-F44B-10B1-E7E8EAF6D540}"/>
          </ac:spMkLst>
        </pc:spChg>
      </pc:sldChg>
      <pc:sldChg chg="modSp add mod">
        <pc:chgData name="Helen Abrahamsson" userId="471a86d5-0a05-4882-a01c-64f6ae67811f" providerId="ADAL" clId="{5F71B6FA-C4DB-44E6-B952-EA39896D11C4}" dt="2025-03-27T06:42:28.890" v="3107" actId="20577"/>
        <pc:sldMkLst>
          <pc:docMk/>
          <pc:sldMk cId="958444494" sldId="2147478394"/>
        </pc:sldMkLst>
        <pc:spChg chg="mod">
          <ac:chgData name="Helen Abrahamsson" userId="471a86d5-0a05-4882-a01c-64f6ae67811f" providerId="ADAL" clId="{5F71B6FA-C4DB-44E6-B952-EA39896D11C4}" dt="2025-03-27T06:42:28.890" v="3107" actId="20577"/>
          <ac:spMkLst>
            <pc:docMk/>
            <pc:sldMk cId="958444494" sldId="2147478394"/>
            <ac:spMk id="3" creationId="{ABF86F20-BA96-3AD2-20E8-976BDE1E454F}"/>
          </ac:spMkLst>
        </pc:spChg>
        <pc:spChg chg="mod">
          <ac:chgData name="Helen Abrahamsson" userId="471a86d5-0a05-4882-a01c-64f6ae67811f" providerId="ADAL" clId="{5F71B6FA-C4DB-44E6-B952-EA39896D11C4}" dt="2025-03-27T05:41:41.908" v="1747" actId="208"/>
          <ac:spMkLst>
            <pc:docMk/>
            <pc:sldMk cId="958444494" sldId="2147478394"/>
            <ac:spMk id="5" creationId="{D9E8B454-40D8-2B31-CC5C-FDF07375F449}"/>
          </ac:spMkLst>
        </pc:spChg>
        <pc:grpChg chg="mod">
          <ac:chgData name="Helen Abrahamsson" userId="471a86d5-0a05-4882-a01c-64f6ae67811f" providerId="ADAL" clId="{5F71B6FA-C4DB-44E6-B952-EA39896D11C4}" dt="2025-03-27T05:41:47.109" v="1748" actId="14100"/>
          <ac:grpSpMkLst>
            <pc:docMk/>
            <pc:sldMk cId="958444494" sldId="2147478394"/>
            <ac:grpSpMk id="4" creationId="{31A597EA-6302-2DAD-E790-0E9CEB7A63BF}"/>
          </ac:grpSpMkLst>
        </pc:grpChg>
        <pc:picChg chg="mod">
          <ac:chgData name="Helen Abrahamsson" userId="471a86d5-0a05-4882-a01c-64f6ae67811f" providerId="ADAL" clId="{5F71B6FA-C4DB-44E6-B952-EA39896D11C4}" dt="2025-03-27T05:41:41.908" v="1747" actId="208"/>
          <ac:picMkLst>
            <pc:docMk/>
            <pc:sldMk cId="958444494" sldId="2147478394"/>
            <ac:picMk id="6" creationId="{563466C8-413B-A360-3673-0326D3AC6F41}"/>
          </ac:picMkLst>
        </pc:picChg>
      </pc:sldChg>
      <pc:sldChg chg="modSp add mod">
        <pc:chgData name="Helen Abrahamsson" userId="471a86d5-0a05-4882-a01c-64f6ae67811f" providerId="ADAL" clId="{5F71B6FA-C4DB-44E6-B952-EA39896D11C4}" dt="2025-03-27T06:43:24.773" v="3132" actId="20577"/>
        <pc:sldMkLst>
          <pc:docMk/>
          <pc:sldMk cId="1566425962" sldId="2147478395"/>
        </pc:sldMkLst>
        <pc:spChg chg="mod">
          <ac:chgData name="Helen Abrahamsson" userId="471a86d5-0a05-4882-a01c-64f6ae67811f" providerId="ADAL" clId="{5F71B6FA-C4DB-44E6-B952-EA39896D11C4}" dt="2025-03-27T06:43:24.773" v="3132" actId="20577"/>
          <ac:spMkLst>
            <pc:docMk/>
            <pc:sldMk cId="1566425962" sldId="2147478395"/>
            <ac:spMk id="3" creationId="{D9E87607-C751-07E9-B20A-873051ADB587}"/>
          </ac:spMkLst>
        </pc:spChg>
        <pc:spChg chg="mod">
          <ac:chgData name="Helen Abrahamsson" userId="471a86d5-0a05-4882-a01c-64f6ae67811f" providerId="ADAL" clId="{5F71B6FA-C4DB-44E6-B952-EA39896D11C4}" dt="2025-03-27T05:41:55.845" v="1749" actId="208"/>
          <ac:spMkLst>
            <pc:docMk/>
            <pc:sldMk cId="1566425962" sldId="2147478395"/>
            <ac:spMk id="5" creationId="{F966603B-4AB7-0C63-E6F9-076EDE63006A}"/>
          </ac:spMkLst>
        </pc:spChg>
        <pc:grpChg chg="mod">
          <ac:chgData name="Helen Abrahamsson" userId="471a86d5-0a05-4882-a01c-64f6ae67811f" providerId="ADAL" clId="{5F71B6FA-C4DB-44E6-B952-EA39896D11C4}" dt="2025-03-27T05:41:58.890" v="1750" actId="14100"/>
          <ac:grpSpMkLst>
            <pc:docMk/>
            <pc:sldMk cId="1566425962" sldId="2147478395"/>
            <ac:grpSpMk id="4" creationId="{EE91F239-D0E5-768B-0F60-F30B413CA9FB}"/>
          </ac:grpSpMkLst>
        </pc:grpChg>
        <pc:picChg chg="mod">
          <ac:chgData name="Helen Abrahamsson" userId="471a86d5-0a05-4882-a01c-64f6ae67811f" providerId="ADAL" clId="{5F71B6FA-C4DB-44E6-B952-EA39896D11C4}" dt="2025-03-27T05:41:55.845" v="1749" actId="208"/>
          <ac:picMkLst>
            <pc:docMk/>
            <pc:sldMk cId="1566425962" sldId="2147478395"/>
            <ac:picMk id="6" creationId="{DFED2130-85F8-338C-25E5-B431C43D100F}"/>
          </ac:picMkLst>
        </pc:picChg>
      </pc:sldChg>
      <pc:sldChg chg="addSp modSp add mod">
        <pc:chgData name="Helen Abrahamsson" userId="471a86d5-0a05-4882-a01c-64f6ae67811f" providerId="ADAL" clId="{5F71B6FA-C4DB-44E6-B952-EA39896D11C4}" dt="2025-03-27T06:40:21.643" v="3025" actId="20577"/>
        <pc:sldMkLst>
          <pc:docMk/>
          <pc:sldMk cId="1451349191" sldId="2147478396"/>
        </pc:sldMkLst>
        <pc:spChg chg="mod">
          <ac:chgData name="Helen Abrahamsson" userId="471a86d5-0a05-4882-a01c-64f6ae67811f" providerId="ADAL" clId="{5F71B6FA-C4DB-44E6-B952-EA39896D11C4}" dt="2025-03-27T05:45:14.993" v="1873" actId="1076"/>
          <ac:spMkLst>
            <pc:docMk/>
            <pc:sldMk cId="1451349191" sldId="2147478396"/>
            <ac:spMk id="2" creationId="{7B74528C-A54E-1A54-933E-86F534F3B51E}"/>
          </ac:spMkLst>
        </pc:spChg>
        <pc:spChg chg="mod">
          <ac:chgData name="Helen Abrahamsson" userId="471a86d5-0a05-4882-a01c-64f6ae67811f" providerId="ADAL" clId="{5F71B6FA-C4DB-44E6-B952-EA39896D11C4}" dt="2025-03-27T06:40:21.643" v="3025" actId="20577"/>
          <ac:spMkLst>
            <pc:docMk/>
            <pc:sldMk cId="1451349191" sldId="2147478396"/>
            <ac:spMk id="3" creationId="{B3DF8AD5-F919-AC8F-9197-B15BF4569E4B}"/>
          </ac:spMkLst>
        </pc:spChg>
        <pc:spChg chg="mod">
          <ac:chgData name="Helen Abrahamsson" userId="471a86d5-0a05-4882-a01c-64f6ae67811f" providerId="ADAL" clId="{5F71B6FA-C4DB-44E6-B952-EA39896D11C4}" dt="2025-03-27T05:41:26.861" v="1745" actId="208"/>
          <ac:spMkLst>
            <pc:docMk/>
            <pc:sldMk cId="1451349191" sldId="2147478396"/>
            <ac:spMk id="5" creationId="{6F093454-4F2E-F85E-4FBF-FDDE90B6C977}"/>
          </ac:spMkLst>
        </pc:spChg>
        <pc:grpChg chg="mod">
          <ac:chgData name="Helen Abrahamsson" userId="471a86d5-0a05-4882-a01c-64f6ae67811f" providerId="ADAL" clId="{5F71B6FA-C4DB-44E6-B952-EA39896D11C4}" dt="2025-03-27T05:41:32.717" v="1746" actId="14100"/>
          <ac:grpSpMkLst>
            <pc:docMk/>
            <pc:sldMk cId="1451349191" sldId="2147478396"/>
            <ac:grpSpMk id="4" creationId="{8E979FFE-7A95-6E92-7CD5-3110697368F5}"/>
          </ac:grpSpMkLst>
        </pc:grpChg>
        <pc:picChg chg="mod">
          <ac:chgData name="Helen Abrahamsson" userId="471a86d5-0a05-4882-a01c-64f6ae67811f" providerId="ADAL" clId="{5F71B6FA-C4DB-44E6-B952-EA39896D11C4}" dt="2025-03-27T05:41:26.861" v="1745" actId="208"/>
          <ac:picMkLst>
            <pc:docMk/>
            <pc:sldMk cId="1451349191" sldId="2147478396"/>
            <ac:picMk id="6" creationId="{C5B6C130-731F-8E9D-0B5F-F6B534FB7E77}"/>
          </ac:picMkLst>
        </pc:picChg>
        <pc:picChg chg="add mod">
          <ac:chgData name="Helen Abrahamsson" userId="471a86d5-0a05-4882-a01c-64f6ae67811f" providerId="ADAL" clId="{5F71B6FA-C4DB-44E6-B952-EA39896D11C4}" dt="2025-03-27T06:04:44.699" v="2285" actId="1076"/>
          <ac:picMkLst>
            <pc:docMk/>
            <pc:sldMk cId="1451349191" sldId="2147478396"/>
            <ac:picMk id="8" creationId="{D5ED4AAA-EBB5-AD2A-7807-F5AF4685188F}"/>
          </ac:picMkLst>
        </pc:picChg>
      </pc:sldChg>
      <pc:sldChg chg="add del mod modShow">
        <pc:chgData name="Helen Abrahamsson" userId="471a86d5-0a05-4882-a01c-64f6ae67811f" providerId="ADAL" clId="{5F71B6FA-C4DB-44E6-B952-EA39896D11C4}" dt="2025-03-27T04:59:04.807" v="1393" actId="729"/>
        <pc:sldMkLst>
          <pc:docMk/>
          <pc:sldMk cId="1367686354" sldId="2147478471"/>
        </pc:sldMkLst>
      </pc:sldChg>
      <pc:sldChg chg="delSp modSp add mod setBg">
        <pc:chgData name="Helen Abrahamsson" userId="471a86d5-0a05-4882-a01c-64f6ae67811f" providerId="ADAL" clId="{5F71B6FA-C4DB-44E6-B952-EA39896D11C4}" dt="2025-03-27T05:30:31.600" v="1608" actId="207"/>
        <pc:sldMkLst>
          <pc:docMk/>
          <pc:sldMk cId="1209364479" sldId="2147479510"/>
        </pc:sldMkLst>
        <pc:spChg chg="mod">
          <ac:chgData name="Helen Abrahamsson" userId="471a86d5-0a05-4882-a01c-64f6ae67811f" providerId="ADAL" clId="{5F71B6FA-C4DB-44E6-B952-EA39896D11C4}" dt="2025-03-27T05:30:31.600" v="1608" actId="207"/>
          <ac:spMkLst>
            <pc:docMk/>
            <pc:sldMk cId="1209364479" sldId="2147479510"/>
            <ac:spMk id="2" creationId="{07A4D760-4B58-1679-294D-3530D4790424}"/>
          </ac:spMkLst>
        </pc:spChg>
      </pc:sldChg>
      <pc:sldChg chg="modSp add mod setBg">
        <pc:chgData name="Helen Abrahamsson" userId="471a86d5-0a05-4882-a01c-64f6ae67811f" providerId="ADAL" clId="{5F71B6FA-C4DB-44E6-B952-EA39896D11C4}" dt="2025-03-24T14:47:53.546" v="632" actId="20577"/>
        <pc:sldMkLst>
          <pc:docMk/>
          <pc:sldMk cId="2024030289" sldId="2147482368"/>
        </pc:sldMkLst>
        <pc:graphicFrameChg chg="mod modGraphic">
          <ac:chgData name="Helen Abrahamsson" userId="471a86d5-0a05-4882-a01c-64f6ae67811f" providerId="ADAL" clId="{5F71B6FA-C4DB-44E6-B952-EA39896D11C4}" dt="2025-03-24T14:47:53.546" v="632" actId="20577"/>
          <ac:graphicFrameMkLst>
            <pc:docMk/>
            <pc:sldMk cId="2024030289" sldId="2147482368"/>
            <ac:graphicFrameMk id="6" creationId="{C66DBE75-3937-29FC-5F5C-106B1EF6D67C}"/>
          </ac:graphicFrameMkLst>
        </pc:graphicFrameChg>
      </pc:sldChg>
      <pc:sldChg chg="modSp add del setBg">
        <pc:chgData name="Helen Abrahamsson" userId="471a86d5-0a05-4882-a01c-64f6ae67811f" providerId="ADAL" clId="{5F71B6FA-C4DB-44E6-B952-EA39896D11C4}" dt="2025-03-24T14:26:53.856" v="418" actId="47"/>
        <pc:sldMkLst>
          <pc:docMk/>
          <pc:sldMk cId="1950124147" sldId="2147482369"/>
        </pc:sldMkLst>
      </pc:sldChg>
      <pc:sldChg chg="modSp add del setBg">
        <pc:chgData name="Helen Abrahamsson" userId="471a86d5-0a05-4882-a01c-64f6ae67811f" providerId="ADAL" clId="{5F71B6FA-C4DB-44E6-B952-EA39896D11C4}" dt="2025-03-24T14:26:57.016" v="419" actId="47"/>
        <pc:sldMkLst>
          <pc:docMk/>
          <pc:sldMk cId="655628175" sldId="2147482370"/>
        </pc:sldMkLst>
      </pc:sldChg>
      <pc:sldChg chg="addSp delSp modSp add mod setBg chgLayout">
        <pc:chgData name="Helen Abrahamsson" userId="471a86d5-0a05-4882-a01c-64f6ae67811f" providerId="ADAL" clId="{5F71B6FA-C4DB-44E6-B952-EA39896D11C4}" dt="2025-03-27T05:34:22.050" v="1642" actId="1076"/>
        <pc:sldMkLst>
          <pc:docMk/>
          <pc:sldMk cId="3211310226" sldId="2147482371"/>
        </pc:sldMkLst>
        <pc:spChg chg="mod ord">
          <ac:chgData name="Helen Abrahamsson" userId="471a86d5-0a05-4882-a01c-64f6ae67811f" providerId="ADAL" clId="{5F71B6FA-C4DB-44E6-B952-EA39896D11C4}" dt="2025-03-27T05:34:11.662" v="1641" actId="20577"/>
          <ac:spMkLst>
            <pc:docMk/>
            <pc:sldMk cId="3211310226" sldId="2147482371"/>
            <ac:spMk id="2" creationId="{F8ACB4DC-418D-A058-3FDB-F3682BE47699}"/>
          </ac:spMkLst>
        </pc:spChg>
        <pc:spChg chg="add mod ord">
          <ac:chgData name="Helen Abrahamsson" userId="471a86d5-0a05-4882-a01c-64f6ae67811f" providerId="ADAL" clId="{5F71B6FA-C4DB-44E6-B952-EA39896D11C4}" dt="2025-03-27T05:33:46.642" v="1633" actId="5793"/>
          <ac:spMkLst>
            <pc:docMk/>
            <pc:sldMk cId="3211310226" sldId="2147482371"/>
            <ac:spMk id="6" creationId="{FA304A03-9A56-BBDF-45FC-ACCE5ADF2A51}"/>
          </ac:spMkLst>
        </pc:spChg>
        <pc:graphicFrameChg chg="mod">
          <ac:chgData name="Helen Abrahamsson" userId="471a86d5-0a05-4882-a01c-64f6ae67811f" providerId="ADAL" clId="{5F71B6FA-C4DB-44E6-B952-EA39896D11C4}" dt="2025-03-27T05:34:22.050" v="1642" actId="1076"/>
          <ac:graphicFrameMkLst>
            <pc:docMk/>
            <pc:sldMk cId="3211310226" sldId="2147482371"/>
            <ac:graphicFrameMk id="4" creationId="{79A29CBB-6632-0B9F-3284-17DD6B38670A}"/>
          </ac:graphicFrameMkLst>
        </pc:graphicFrameChg>
      </pc:sldChg>
      <pc:sldChg chg="add del">
        <pc:chgData name="Helen Abrahamsson" userId="471a86d5-0a05-4882-a01c-64f6ae67811f" providerId="ADAL" clId="{5F71B6FA-C4DB-44E6-B952-EA39896D11C4}" dt="2025-03-24T14:43:07.964" v="574" actId="47"/>
        <pc:sldMkLst>
          <pc:docMk/>
          <pc:sldMk cId="3080849723" sldId="2147482372"/>
        </pc:sldMkLst>
      </pc:sldChg>
      <pc:sldChg chg="modSp add del setBg">
        <pc:chgData name="Helen Abrahamsson" userId="471a86d5-0a05-4882-a01c-64f6ae67811f" providerId="ADAL" clId="{5F71B6FA-C4DB-44E6-B952-EA39896D11C4}" dt="2025-03-24T14:29:41.085" v="458" actId="47"/>
        <pc:sldMkLst>
          <pc:docMk/>
          <pc:sldMk cId="2757839728" sldId="2147482373"/>
        </pc:sldMkLst>
      </pc:sldChg>
      <pc:sldChg chg="addSp delSp modSp new mod modClrScheme chgLayout">
        <pc:chgData name="Helen Abrahamsson" userId="471a86d5-0a05-4882-a01c-64f6ae67811f" providerId="ADAL" clId="{5F71B6FA-C4DB-44E6-B952-EA39896D11C4}" dt="2025-03-27T05:30:44.249" v="1609" actId="207"/>
        <pc:sldMkLst>
          <pc:docMk/>
          <pc:sldMk cId="1272206453" sldId="2147482374"/>
        </pc:sldMkLst>
        <pc:spChg chg="add mod ord">
          <ac:chgData name="Helen Abrahamsson" userId="471a86d5-0a05-4882-a01c-64f6ae67811f" providerId="ADAL" clId="{5F71B6FA-C4DB-44E6-B952-EA39896D11C4}" dt="2025-03-27T05:30:44.249" v="1609" actId="207"/>
          <ac:spMkLst>
            <pc:docMk/>
            <pc:sldMk cId="1272206453" sldId="2147482374"/>
            <ac:spMk id="5" creationId="{BB267159-2696-0041-4645-E13948238A7C}"/>
          </ac:spMkLst>
        </pc:spChg>
        <pc:spChg chg="add mod ord">
          <ac:chgData name="Helen Abrahamsson" userId="471a86d5-0a05-4882-a01c-64f6ae67811f" providerId="ADAL" clId="{5F71B6FA-C4DB-44E6-B952-EA39896D11C4}" dt="2025-03-27T05:26:17.835" v="1589" actId="122"/>
          <ac:spMkLst>
            <pc:docMk/>
            <pc:sldMk cId="1272206453" sldId="2147482374"/>
            <ac:spMk id="6" creationId="{8476DC31-80FF-90F1-CD94-72D49672F40C}"/>
          </ac:spMkLst>
        </pc:spChg>
        <pc:picChg chg="add del mod">
          <ac:chgData name="Helen Abrahamsson" userId="471a86d5-0a05-4882-a01c-64f6ae67811f" providerId="ADAL" clId="{5F71B6FA-C4DB-44E6-B952-EA39896D11C4}" dt="2025-03-27T05:29:37.397" v="1605" actId="478"/>
          <ac:picMkLst>
            <pc:docMk/>
            <pc:sldMk cId="1272206453" sldId="2147482374"/>
            <ac:picMk id="7" creationId="{372BDDAA-A329-457B-B5A3-3930CD4E598B}"/>
          </ac:picMkLst>
        </pc:picChg>
      </pc:sldChg>
      <pc:sldChg chg="modSp add mod">
        <pc:chgData name="Helen Abrahamsson" userId="471a86d5-0a05-4882-a01c-64f6ae67811f" providerId="ADAL" clId="{5F71B6FA-C4DB-44E6-B952-EA39896D11C4}" dt="2025-03-27T04:51:52.617" v="1378" actId="1076"/>
        <pc:sldMkLst>
          <pc:docMk/>
          <pc:sldMk cId="1715019689" sldId="2147482375"/>
        </pc:sldMkLst>
        <pc:spChg chg="mod">
          <ac:chgData name="Helen Abrahamsson" userId="471a86d5-0a05-4882-a01c-64f6ae67811f" providerId="ADAL" clId="{5F71B6FA-C4DB-44E6-B952-EA39896D11C4}" dt="2025-03-27T04:51:52.617" v="1378" actId="1076"/>
          <ac:spMkLst>
            <pc:docMk/>
            <pc:sldMk cId="1715019689" sldId="2147482375"/>
            <ac:spMk id="3" creationId="{312F1B5B-C0E5-1514-06FD-EFE22FDC61CD}"/>
          </ac:spMkLst>
        </pc:spChg>
      </pc:sldChg>
      <pc:sldChg chg="modSp add del mod ord">
        <pc:chgData name="Helen Abrahamsson" userId="471a86d5-0a05-4882-a01c-64f6ae67811f" providerId="ADAL" clId="{5F71B6FA-C4DB-44E6-B952-EA39896D11C4}" dt="2025-03-24T14:55:45.257" v="672" actId="47"/>
        <pc:sldMkLst>
          <pc:docMk/>
          <pc:sldMk cId="591446668" sldId="2147482376"/>
        </pc:sldMkLst>
      </pc:sldChg>
      <pc:sldChg chg="delSp modSp add mod ord">
        <pc:chgData name="Helen Abrahamsson" userId="471a86d5-0a05-4882-a01c-64f6ae67811f" providerId="ADAL" clId="{5F71B6FA-C4DB-44E6-B952-EA39896D11C4}" dt="2025-03-27T04:31:21.068" v="976"/>
        <pc:sldMkLst>
          <pc:docMk/>
          <pc:sldMk cId="4096440643" sldId="2147482376"/>
        </pc:sldMkLst>
        <pc:spChg chg="mod">
          <ac:chgData name="Helen Abrahamsson" userId="471a86d5-0a05-4882-a01c-64f6ae67811f" providerId="ADAL" clId="{5F71B6FA-C4DB-44E6-B952-EA39896D11C4}" dt="2025-03-27T04:22:11.719" v="949" actId="1076"/>
          <ac:spMkLst>
            <pc:docMk/>
            <pc:sldMk cId="4096440643" sldId="2147482376"/>
            <ac:spMk id="6" creationId="{953810FE-454E-2776-DAB3-CD359D7B2DA1}"/>
          </ac:spMkLst>
        </pc:spChg>
        <pc:spChg chg="mod">
          <ac:chgData name="Helen Abrahamsson" userId="471a86d5-0a05-4882-a01c-64f6ae67811f" providerId="ADAL" clId="{5F71B6FA-C4DB-44E6-B952-EA39896D11C4}" dt="2025-03-25T09:57:40.254" v="831" actId="1076"/>
          <ac:spMkLst>
            <pc:docMk/>
            <pc:sldMk cId="4096440643" sldId="2147482376"/>
            <ac:spMk id="12" creationId="{C3500F11-45CB-9877-2BB1-76D2187F973D}"/>
          </ac:spMkLst>
        </pc:spChg>
        <pc:spChg chg="mod">
          <ac:chgData name="Helen Abrahamsson" userId="471a86d5-0a05-4882-a01c-64f6ae67811f" providerId="ADAL" clId="{5F71B6FA-C4DB-44E6-B952-EA39896D11C4}" dt="2025-03-25T09:44:52.467" v="805" actId="20577"/>
          <ac:spMkLst>
            <pc:docMk/>
            <pc:sldMk cId="4096440643" sldId="2147482376"/>
            <ac:spMk id="54" creationId="{DC39E029-D4D9-401E-8082-CCE966D44A57}"/>
          </ac:spMkLst>
        </pc:spChg>
        <pc:spChg chg="mod">
          <ac:chgData name="Helen Abrahamsson" userId="471a86d5-0a05-4882-a01c-64f6ae67811f" providerId="ADAL" clId="{5F71B6FA-C4DB-44E6-B952-EA39896D11C4}" dt="2025-03-25T09:57:04.279" v="826" actId="1076"/>
          <ac:spMkLst>
            <pc:docMk/>
            <pc:sldMk cId="4096440643" sldId="2147482376"/>
            <ac:spMk id="74" creationId="{A3615935-867D-4465-AF55-88025AE68C99}"/>
          </ac:spMkLst>
        </pc:spChg>
        <pc:spChg chg="mod">
          <ac:chgData name="Helen Abrahamsson" userId="471a86d5-0a05-4882-a01c-64f6ae67811f" providerId="ADAL" clId="{5F71B6FA-C4DB-44E6-B952-EA39896D11C4}" dt="2025-03-25T09:57:32.535" v="830" actId="14100"/>
          <ac:spMkLst>
            <pc:docMk/>
            <pc:sldMk cId="4096440643" sldId="2147482376"/>
            <ac:spMk id="77" creationId="{4331C538-B74C-4C32-878B-B5615FA4D8F4}"/>
          </ac:spMkLst>
        </pc:spChg>
        <pc:spChg chg="mod">
          <ac:chgData name="Helen Abrahamsson" userId="471a86d5-0a05-4882-a01c-64f6ae67811f" providerId="ADAL" clId="{5F71B6FA-C4DB-44E6-B952-EA39896D11C4}" dt="2025-03-25T09:58:14.568" v="833" actId="1076"/>
          <ac:spMkLst>
            <pc:docMk/>
            <pc:sldMk cId="4096440643" sldId="2147482376"/>
            <ac:spMk id="101" creationId="{E7336111-F49E-4824-B3AB-0E2D916B0FA9}"/>
          </ac:spMkLst>
        </pc:spChg>
        <pc:spChg chg="mod">
          <ac:chgData name="Helen Abrahamsson" userId="471a86d5-0a05-4882-a01c-64f6ae67811f" providerId="ADAL" clId="{5F71B6FA-C4DB-44E6-B952-EA39896D11C4}" dt="2025-03-25T09:45:35.293" v="809" actId="1076"/>
          <ac:spMkLst>
            <pc:docMk/>
            <pc:sldMk cId="4096440643" sldId="2147482376"/>
            <ac:spMk id="108" creationId="{AAECC85F-9651-47DD-8E1F-F03C0483A6AC}"/>
          </ac:spMkLst>
        </pc:spChg>
        <pc:spChg chg="mod">
          <ac:chgData name="Helen Abrahamsson" userId="471a86d5-0a05-4882-a01c-64f6ae67811f" providerId="ADAL" clId="{5F71B6FA-C4DB-44E6-B952-EA39896D11C4}" dt="2025-03-25T09:57:56.831" v="832" actId="1076"/>
          <ac:spMkLst>
            <pc:docMk/>
            <pc:sldMk cId="4096440643" sldId="2147482376"/>
            <ac:spMk id="113" creationId="{A851E359-17B9-4748-ADB3-0F792DDC821E}"/>
          </ac:spMkLst>
        </pc:spChg>
        <pc:picChg chg="mod">
          <ac:chgData name="Helen Abrahamsson" userId="471a86d5-0a05-4882-a01c-64f6ae67811f" providerId="ADAL" clId="{5F71B6FA-C4DB-44E6-B952-EA39896D11C4}" dt="2025-03-25T09:56:56.507" v="824" actId="14100"/>
          <ac:picMkLst>
            <pc:docMk/>
            <pc:sldMk cId="4096440643" sldId="2147482376"/>
            <ac:picMk id="40" creationId="{A7200E10-AE72-401D-8CDC-638D8D52E8EB}"/>
          </ac:picMkLst>
        </pc:picChg>
        <pc:picChg chg="mod">
          <ac:chgData name="Helen Abrahamsson" userId="471a86d5-0a05-4882-a01c-64f6ae67811f" providerId="ADAL" clId="{5F71B6FA-C4DB-44E6-B952-EA39896D11C4}" dt="2025-03-25T09:57:13.182" v="827" actId="1076"/>
          <ac:picMkLst>
            <pc:docMk/>
            <pc:sldMk cId="4096440643" sldId="2147482376"/>
            <ac:picMk id="48" creationId="{F5AF33C1-698A-1040-55BB-CE6BC93E75A4}"/>
          </ac:picMkLst>
        </pc:picChg>
        <pc:picChg chg="mod">
          <ac:chgData name="Helen Abrahamsson" userId="471a86d5-0a05-4882-a01c-64f6ae67811f" providerId="ADAL" clId="{5F71B6FA-C4DB-44E6-B952-EA39896D11C4}" dt="2025-03-25T09:45:24.005" v="808" actId="1076"/>
          <ac:picMkLst>
            <pc:docMk/>
            <pc:sldMk cId="4096440643" sldId="2147482376"/>
            <ac:picMk id="139" creationId="{DD55D89E-982C-4BF9-B0B6-2CF386D9F61F}"/>
          </ac:picMkLst>
        </pc:picChg>
        <pc:cxnChg chg="mod">
          <ac:chgData name="Helen Abrahamsson" userId="471a86d5-0a05-4882-a01c-64f6ae67811f" providerId="ADAL" clId="{5F71B6FA-C4DB-44E6-B952-EA39896D11C4}" dt="2025-03-25T09:58:29.392" v="835" actId="14100"/>
          <ac:cxnSpMkLst>
            <pc:docMk/>
            <pc:sldMk cId="4096440643" sldId="2147482376"/>
            <ac:cxnSpMk id="9" creationId="{9D9042A6-BB26-9DF8-8F7F-E1DA377B0F2A}"/>
          </ac:cxnSpMkLst>
        </pc:cxnChg>
        <pc:cxnChg chg="mod">
          <ac:chgData name="Helen Abrahamsson" userId="471a86d5-0a05-4882-a01c-64f6ae67811f" providerId="ADAL" clId="{5F71B6FA-C4DB-44E6-B952-EA39896D11C4}" dt="2025-03-25T09:56:47.328" v="821" actId="14100"/>
          <ac:cxnSpMkLst>
            <pc:docMk/>
            <pc:sldMk cId="4096440643" sldId="2147482376"/>
            <ac:cxnSpMk id="42" creationId="{1FE634FA-8D49-7B65-1C3F-253970CCA4BF}"/>
          </ac:cxnSpMkLst>
        </pc:cxnChg>
        <pc:cxnChg chg="mod">
          <ac:chgData name="Helen Abrahamsson" userId="471a86d5-0a05-4882-a01c-64f6ae67811f" providerId="ADAL" clId="{5F71B6FA-C4DB-44E6-B952-EA39896D11C4}" dt="2025-03-25T09:59:03.023" v="839" actId="14100"/>
          <ac:cxnSpMkLst>
            <pc:docMk/>
            <pc:sldMk cId="4096440643" sldId="2147482376"/>
            <ac:cxnSpMk id="69" creationId="{A3433D53-6F79-4ADE-8AE5-D5F326D02FE3}"/>
          </ac:cxnSpMkLst>
        </pc:cxnChg>
        <pc:cxnChg chg="mod">
          <ac:chgData name="Helen Abrahamsson" userId="471a86d5-0a05-4882-a01c-64f6ae67811f" providerId="ADAL" clId="{5F71B6FA-C4DB-44E6-B952-EA39896D11C4}" dt="2025-03-25T09:45:18.980" v="807" actId="1076"/>
          <ac:cxnSpMkLst>
            <pc:docMk/>
            <pc:sldMk cId="4096440643" sldId="2147482376"/>
            <ac:cxnSpMk id="71" creationId="{9052E8DA-3A4A-493A-9534-D4FAB68A7A28}"/>
          </ac:cxnSpMkLst>
        </pc:cxnChg>
        <pc:cxnChg chg="mod">
          <ac:chgData name="Helen Abrahamsson" userId="471a86d5-0a05-4882-a01c-64f6ae67811f" providerId="ADAL" clId="{5F71B6FA-C4DB-44E6-B952-EA39896D11C4}" dt="2025-03-25T09:58:21.239" v="834" actId="14100"/>
          <ac:cxnSpMkLst>
            <pc:docMk/>
            <pc:sldMk cId="4096440643" sldId="2147482376"/>
            <ac:cxnSpMk id="99" creationId="{F4FECB5C-77D3-4FF7-BB9A-565977A6AC67}"/>
          </ac:cxnSpMkLst>
        </pc:cxnChg>
      </pc:sldChg>
      <pc:sldChg chg="modSp add">
        <pc:chgData name="Helen Abrahamsson" userId="471a86d5-0a05-4882-a01c-64f6ae67811f" providerId="ADAL" clId="{5F71B6FA-C4DB-44E6-B952-EA39896D11C4}" dt="2025-03-27T05:07:41.855" v="1475" actId="20577"/>
        <pc:sldMkLst>
          <pc:docMk/>
          <pc:sldMk cId="257799791" sldId="2147482421"/>
        </pc:sldMkLst>
        <pc:spChg chg="mod">
          <ac:chgData name="Helen Abrahamsson" userId="471a86d5-0a05-4882-a01c-64f6ae67811f" providerId="ADAL" clId="{5F71B6FA-C4DB-44E6-B952-EA39896D11C4}" dt="2025-03-27T05:07:41.855" v="1475" actId="20577"/>
          <ac:spMkLst>
            <pc:docMk/>
            <pc:sldMk cId="257799791" sldId="2147482421"/>
            <ac:spMk id="3" creationId="{748A7491-7282-8707-37A1-AC13388DE760}"/>
          </ac:spMkLst>
        </pc:spChg>
      </pc:sldChg>
      <pc:sldChg chg="addSp delSp modSp add mod delAnim">
        <pc:chgData name="Helen Abrahamsson" userId="471a86d5-0a05-4882-a01c-64f6ae67811f" providerId="ADAL" clId="{5F71B6FA-C4DB-44E6-B952-EA39896D11C4}" dt="2025-03-27T05:40:08.729" v="1744" actId="255"/>
        <pc:sldMkLst>
          <pc:docMk/>
          <pc:sldMk cId="2989147062" sldId="2147482422"/>
        </pc:sldMkLst>
        <pc:spChg chg="del">
          <ac:chgData name="Helen Abrahamsson" userId="471a86d5-0a05-4882-a01c-64f6ae67811f" providerId="ADAL" clId="{5F71B6FA-C4DB-44E6-B952-EA39896D11C4}" dt="2025-03-27T05:03:22.784" v="1406" actId="478"/>
          <ac:spMkLst>
            <pc:docMk/>
            <pc:sldMk cId="2989147062" sldId="2147482422"/>
            <ac:spMk id="3" creationId="{F17415BD-B670-A88A-1A09-A76418883A16}"/>
          </ac:spMkLst>
        </pc:spChg>
        <pc:spChg chg="add mod">
          <ac:chgData name="Helen Abrahamsson" userId="471a86d5-0a05-4882-a01c-64f6ae67811f" providerId="ADAL" clId="{5F71B6FA-C4DB-44E6-B952-EA39896D11C4}" dt="2025-03-27T05:40:08.729" v="1744" actId="255"/>
          <ac:spMkLst>
            <pc:docMk/>
            <pc:sldMk cId="2989147062" sldId="2147482422"/>
            <ac:spMk id="4" creationId="{633D46E2-BF93-1B05-FFB5-3AF01790D988}"/>
          </ac:spMkLst>
        </pc:spChg>
        <pc:spChg chg="add mod">
          <ac:chgData name="Helen Abrahamsson" userId="471a86d5-0a05-4882-a01c-64f6ae67811f" providerId="ADAL" clId="{5F71B6FA-C4DB-44E6-B952-EA39896D11C4}" dt="2025-03-27T05:39:52.752" v="1743" actId="20577"/>
          <ac:spMkLst>
            <pc:docMk/>
            <pc:sldMk cId="2989147062" sldId="2147482422"/>
            <ac:spMk id="5" creationId="{C3759D63-6E02-3E45-A387-24DD20B50827}"/>
          </ac:spMkLst>
        </pc:spChg>
        <pc:spChg chg="mod">
          <ac:chgData name="Helen Abrahamsson" userId="471a86d5-0a05-4882-a01c-64f6ae67811f" providerId="ADAL" clId="{5F71B6FA-C4DB-44E6-B952-EA39896D11C4}" dt="2025-03-27T05:13:44.140" v="1550" actId="20577"/>
          <ac:spMkLst>
            <pc:docMk/>
            <pc:sldMk cId="2989147062" sldId="2147482422"/>
            <ac:spMk id="1136" creationId="{5E4785DE-3962-6E05-01C2-F8191515C49A}"/>
          </ac:spMkLst>
        </pc:spChg>
        <pc:grpChg chg="del">
          <ac:chgData name="Helen Abrahamsson" userId="471a86d5-0a05-4882-a01c-64f6ae67811f" providerId="ADAL" clId="{5F71B6FA-C4DB-44E6-B952-EA39896D11C4}" dt="2025-03-27T05:03:09.193" v="1402" actId="478"/>
          <ac:grpSpMkLst>
            <pc:docMk/>
            <pc:sldMk cId="2989147062" sldId="2147482422"/>
            <ac:grpSpMk id="8" creationId="{C6B118A3-694D-0AA0-BD15-89D7D2EBF0D0}"/>
          </ac:grpSpMkLst>
        </pc:grpChg>
        <pc:grpChg chg="del">
          <ac:chgData name="Helen Abrahamsson" userId="471a86d5-0a05-4882-a01c-64f6ae67811f" providerId="ADAL" clId="{5F71B6FA-C4DB-44E6-B952-EA39896D11C4}" dt="2025-03-27T05:03:15.503" v="1404" actId="478"/>
          <ac:grpSpMkLst>
            <pc:docMk/>
            <pc:sldMk cId="2989147062" sldId="2147482422"/>
            <ac:grpSpMk id="20" creationId="{258381B7-18D8-862C-1D61-2EC22793BCD0}"/>
          </ac:grpSpMkLst>
        </pc:grpChg>
        <pc:grpChg chg="del">
          <ac:chgData name="Helen Abrahamsson" userId="471a86d5-0a05-4882-a01c-64f6ae67811f" providerId="ADAL" clId="{5F71B6FA-C4DB-44E6-B952-EA39896D11C4}" dt="2025-03-27T05:02:41.043" v="1395" actId="478"/>
          <ac:grpSpMkLst>
            <pc:docMk/>
            <pc:sldMk cId="2989147062" sldId="2147482422"/>
            <ac:grpSpMk id="220" creationId="{AF62B88C-F2CF-3437-D3C8-ADAFFC7B7836}"/>
          </ac:grpSpMkLst>
        </pc:grpChg>
        <pc:picChg chg="del">
          <ac:chgData name="Helen Abrahamsson" userId="471a86d5-0a05-4882-a01c-64f6ae67811f" providerId="ADAL" clId="{5F71B6FA-C4DB-44E6-B952-EA39896D11C4}" dt="2025-03-27T05:03:17.329" v="1405" actId="478"/>
          <ac:picMkLst>
            <pc:docMk/>
            <pc:sldMk cId="2989147062" sldId="2147482422"/>
            <ac:picMk id="16" creationId="{BDC9B213-C290-C289-8089-6784085A973B}"/>
          </ac:picMkLst>
        </pc:picChg>
        <pc:picChg chg="del">
          <ac:chgData name="Helen Abrahamsson" userId="471a86d5-0a05-4882-a01c-64f6ae67811f" providerId="ADAL" clId="{5F71B6FA-C4DB-44E6-B952-EA39896D11C4}" dt="2025-03-27T05:03:13.463" v="1403" actId="478"/>
          <ac:picMkLst>
            <pc:docMk/>
            <pc:sldMk cId="2989147062" sldId="2147482422"/>
            <ac:picMk id="36" creationId="{A9E9C6CB-9B8E-B3C1-CC48-93CDEB8BD575}"/>
          </ac:picMkLst>
        </pc:picChg>
        <pc:cxnChg chg="del">
          <ac:chgData name="Helen Abrahamsson" userId="471a86d5-0a05-4882-a01c-64f6ae67811f" providerId="ADAL" clId="{5F71B6FA-C4DB-44E6-B952-EA39896D11C4}" dt="2025-03-27T05:02:51.231" v="1396" actId="478"/>
          <ac:cxnSpMkLst>
            <pc:docMk/>
            <pc:sldMk cId="2989147062" sldId="2147482422"/>
            <ac:cxnSpMk id="1202" creationId="{9893F11C-5134-E059-0ACB-D8E65B86E76A}"/>
          </ac:cxnSpMkLst>
        </pc:cxnChg>
        <pc:cxnChg chg="del">
          <ac:chgData name="Helen Abrahamsson" userId="471a86d5-0a05-4882-a01c-64f6ae67811f" providerId="ADAL" clId="{5F71B6FA-C4DB-44E6-B952-EA39896D11C4}" dt="2025-03-27T05:02:53.673" v="1397" actId="478"/>
          <ac:cxnSpMkLst>
            <pc:docMk/>
            <pc:sldMk cId="2989147062" sldId="2147482422"/>
            <ac:cxnSpMk id="1203" creationId="{64FF421C-9720-881A-E6B3-BC0F72616902}"/>
          </ac:cxnSpMkLst>
        </pc:cxnChg>
        <pc:cxnChg chg="del">
          <ac:chgData name="Helen Abrahamsson" userId="471a86d5-0a05-4882-a01c-64f6ae67811f" providerId="ADAL" clId="{5F71B6FA-C4DB-44E6-B952-EA39896D11C4}" dt="2025-03-27T05:02:56.215" v="1398" actId="478"/>
          <ac:cxnSpMkLst>
            <pc:docMk/>
            <pc:sldMk cId="2989147062" sldId="2147482422"/>
            <ac:cxnSpMk id="1204" creationId="{FA2C8C9D-681A-ABA8-473E-D4F9106BD407}"/>
          </ac:cxnSpMkLst>
        </pc:cxnChg>
        <pc:cxnChg chg="del">
          <ac:chgData name="Helen Abrahamsson" userId="471a86d5-0a05-4882-a01c-64f6ae67811f" providerId="ADAL" clId="{5F71B6FA-C4DB-44E6-B952-EA39896D11C4}" dt="2025-03-27T05:02:58.508" v="1399" actId="478"/>
          <ac:cxnSpMkLst>
            <pc:docMk/>
            <pc:sldMk cId="2989147062" sldId="2147482422"/>
            <ac:cxnSpMk id="1205" creationId="{0A1127EF-F833-DEF6-2894-24768C8AFA0F}"/>
          </ac:cxnSpMkLst>
        </pc:cxnChg>
        <pc:cxnChg chg="del">
          <ac:chgData name="Helen Abrahamsson" userId="471a86d5-0a05-4882-a01c-64f6ae67811f" providerId="ADAL" clId="{5F71B6FA-C4DB-44E6-B952-EA39896D11C4}" dt="2025-03-27T05:03:01.402" v="1400" actId="478"/>
          <ac:cxnSpMkLst>
            <pc:docMk/>
            <pc:sldMk cId="2989147062" sldId="2147482422"/>
            <ac:cxnSpMk id="1206" creationId="{3D9D45A4-2FF1-4D8B-099D-670BD80D5E0B}"/>
          </ac:cxnSpMkLst>
        </pc:cxnChg>
        <pc:cxnChg chg="del">
          <ac:chgData name="Helen Abrahamsson" userId="471a86d5-0a05-4882-a01c-64f6ae67811f" providerId="ADAL" clId="{5F71B6FA-C4DB-44E6-B952-EA39896D11C4}" dt="2025-03-27T05:03:04.584" v="1401" actId="478"/>
          <ac:cxnSpMkLst>
            <pc:docMk/>
            <pc:sldMk cId="2989147062" sldId="2147482422"/>
            <ac:cxnSpMk id="1207" creationId="{BE35C88E-4809-45BA-AC4C-33618F587484}"/>
          </ac:cxnSpMkLst>
        </pc:cxnChg>
      </pc:sldChg>
      <pc:sldChg chg="modSp new mod">
        <pc:chgData name="Helen Abrahamsson" userId="471a86d5-0a05-4882-a01c-64f6ae67811f" providerId="ADAL" clId="{5F71B6FA-C4DB-44E6-B952-EA39896D11C4}" dt="2025-03-27T05:36:08.176" v="1651" actId="1076"/>
        <pc:sldMkLst>
          <pc:docMk/>
          <pc:sldMk cId="3678527820" sldId="2147482423"/>
        </pc:sldMkLst>
        <pc:spChg chg="mod">
          <ac:chgData name="Helen Abrahamsson" userId="471a86d5-0a05-4882-a01c-64f6ae67811f" providerId="ADAL" clId="{5F71B6FA-C4DB-44E6-B952-EA39896D11C4}" dt="2025-03-27T05:36:08.176" v="1651" actId="1076"/>
          <ac:spMkLst>
            <pc:docMk/>
            <pc:sldMk cId="3678527820" sldId="2147482423"/>
            <ac:spMk id="2" creationId="{4C6DD7E8-32D3-BC82-3074-5FBD79332199}"/>
          </ac:spMkLst>
        </pc:spChg>
      </pc:sldChg>
      <pc:sldChg chg="addSp delSp modSp add mod">
        <pc:chgData name="Helen Abrahamsson" userId="471a86d5-0a05-4882-a01c-64f6ae67811f" providerId="ADAL" clId="{5F71B6FA-C4DB-44E6-B952-EA39896D11C4}" dt="2025-03-27T06:24:04.395" v="2583" actId="122"/>
        <pc:sldMkLst>
          <pc:docMk/>
          <pc:sldMk cId="789102784" sldId="2147482424"/>
        </pc:sldMkLst>
        <pc:spChg chg="mod">
          <ac:chgData name="Helen Abrahamsson" userId="471a86d5-0a05-4882-a01c-64f6ae67811f" providerId="ADAL" clId="{5F71B6FA-C4DB-44E6-B952-EA39896D11C4}" dt="2025-03-27T06:22:29.093" v="2579" actId="20577"/>
          <ac:spMkLst>
            <pc:docMk/>
            <pc:sldMk cId="789102784" sldId="2147482424"/>
            <ac:spMk id="2" creationId="{F2F65101-22CD-061B-7860-3A10A950FED3}"/>
          </ac:spMkLst>
        </pc:spChg>
        <pc:spChg chg="del mod">
          <ac:chgData name="Helen Abrahamsson" userId="471a86d5-0a05-4882-a01c-64f6ae67811f" providerId="ADAL" clId="{5F71B6FA-C4DB-44E6-B952-EA39896D11C4}" dt="2025-03-27T05:43:55.709" v="1856" actId="478"/>
          <ac:spMkLst>
            <pc:docMk/>
            <pc:sldMk cId="789102784" sldId="2147482424"/>
            <ac:spMk id="3" creationId="{720FFF72-2680-AE49-DE10-681851C10378}"/>
          </ac:spMkLst>
        </pc:spChg>
        <pc:spChg chg="add mod">
          <ac:chgData name="Helen Abrahamsson" userId="471a86d5-0a05-4882-a01c-64f6ae67811f" providerId="ADAL" clId="{5F71B6FA-C4DB-44E6-B952-EA39896D11C4}" dt="2025-03-27T06:21:55.323" v="2572" actId="1076"/>
          <ac:spMkLst>
            <pc:docMk/>
            <pc:sldMk cId="789102784" sldId="2147482424"/>
            <ac:spMk id="7" creationId="{6CA84597-0DE0-2B1D-0570-A2D849A0B73C}"/>
          </ac:spMkLst>
        </pc:spChg>
        <pc:spChg chg="add mod">
          <ac:chgData name="Helen Abrahamsson" userId="471a86d5-0a05-4882-a01c-64f6ae67811f" providerId="ADAL" clId="{5F71B6FA-C4DB-44E6-B952-EA39896D11C4}" dt="2025-03-27T06:24:04.395" v="2583" actId="122"/>
          <ac:spMkLst>
            <pc:docMk/>
            <pc:sldMk cId="789102784" sldId="2147482424"/>
            <ac:spMk id="8" creationId="{99ACCCCC-AB07-2EC9-ED02-51E6A5A03488}"/>
          </ac:spMkLst>
        </pc:spChg>
      </pc:sldChg>
      <pc:sldMasterChg chg="delSldLayout">
        <pc:chgData name="Helen Abrahamsson" userId="471a86d5-0a05-4882-a01c-64f6ae67811f" providerId="ADAL" clId="{5F71B6FA-C4DB-44E6-B952-EA39896D11C4}" dt="2025-03-24T14:55:27.987" v="671" actId="47"/>
        <pc:sldMasterMkLst>
          <pc:docMk/>
          <pc:sldMasterMk cId="1222376956" sldId="2147483648"/>
        </pc:sldMasterMkLst>
        <pc:sldLayoutChg chg="del">
          <pc:chgData name="Helen Abrahamsson" userId="471a86d5-0a05-4882-a01c-64f6ae67811f" providerId="ADAL" clId="{5F71B6FA-C4DB-44E6-B952-EA39896D11C4}" dt="2025-03-24T14:55:27.987" v="671" actId="47"/>
          <pc:sldLayoutMkLst>
            <pc:docMk/>
            <pc:sldMasterMk cId="1222376956" sldId="2147483648"/>
            <pc:sldLayoutMk cId="950252931" sldId="2147483662"/>
          </pc:sldLayoutMkLst>
        </pc:sldLayoutChg>
        <pc:sldLayoutChg chg="del">
          <pc:chgData name="Helen Abrahamsson" userId="471a86d5-0a05-4882-a01c-64f6ae67811f" providerId="ADAL" clId="{5F71B6FA-C4DB-44E6-B952-EA39896D11C4}" dt="2025-03-24T14:43:07.964" v="574" actId="47"/>
          <pc:sldLayoutMkLst>
            <pc:docMk/>
            <pc:sldMasterMk cId="1222376956" sldId="2147483648"/>
            <pc:sldLayoutMk cId="2759924034" sldId="2147483663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F17146-5ACE-458C-9BB0-2B24395C267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0DDADB5-1C72-48FD-86A8-1CFABEA613A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sv-SE" sz="2800" b="1" noProof="0"/>
            <a:t>Utebliven</a:t>
          </a:r>
          <a:r>
            <a:rPr lang="en-US" sz="2800" b="1"/>
            <a:t> överenskommelse mellan staten och SKR</a:t>
          </a:r>
        </a:p>
      </dgm:t>
    </dgm:pt>
    <dgm:pt modelId="{18642CB2-46BD-4116-A662-4B2B386BB55B}" type="parTrans" cxnId="{48B59A73-FD6A-4B63-B0D4-262B8A64855A}">
      <dgm:prSet/>
      <dgm:spPr/>
      <dgm:t>
        <a:bodyPr/>
        <a:lstStyle/>
        <a:p>
          <a:endParaRPr lang="en-US"/>
        </a:p>
      </dgm:t>
    </dgm:pt>
    <dgm:pt modelId="{685CD7EA-B96E-4567-960A-603A876FAD75}" type="sibTrans" cxnId="{48B59A73-FD6A-4B63-B0D4-262B8A64855A}">
      <dgm:prSet/>
      <dgm:spPr/>
      <dgm:t>
        <a:bodyPr/>
        <a:lstStyle/>
        <a:p>
          <a:endParaRPr lang="en-US"/>
        </a:p>
      </dgm:t>
    </dgm:pt>
    <dgm:pt modelId="{112BC359-5A91-4DAF-B43A-D4768466DE2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b="1" dirty="0" err="1"/>
            <a:t>Bildande</a:t>
          </a:r>
          <a:r>
            <a:rPr lang="en-US" sz="2800" b="1" dirty="0"/>
            <a:t> av sex </a:t>
          </a:r>
          <a:r>
            <a:rPr lang="en-US" sz="2800" b="1" dirty="0" err="1"/>
            <a:t>noder</a:t>
          </a:r>
          <a:r>
            <a:rPr lang="en-US" sz="2800" b="1" dirty="0"/>
            <a:t> - c</a:t>
          </a:r>
          <a:r>
            <a:rPr lang="sv-SE" sz="2800" b="1" i="0" dirty="0" err="1">
              <a:solidFill>
                <a:schemeClr val="tx1"/>
              </a:solidFill>
              <a:effectLst/>
            </a:rPr>
            <a:t>entrala</a:t>
          </a:r>
          <a:r>
            <a:rPr lang="sv-SE" sz="2800" b="1" i="0" dirty="0">
              <a:solidFill>
                <a:schemeClr val="tx1"/>
              </a:solidFill>
              <a:effectLst/>
            </a:rPr>
            <a:t> personuppgiftsansvariga myndigheter</a:t>
          </a:r>
          <a:endParaRPr lang="en-US" sz="2800" b="1" dirty="0">
            <a:solidFill>
              <a:schemeClr val="tx1"/>
            </a:solidFill>
          </a:endParaRPr>
        </a:p>
      </dgm:t>
    </dgm:pt>
    <dgm:pt modelId="{7B744AC7-4425-400D-89F2-FC2113E6B72A}" type="parTrans" cxnId="{55B60692-1B8B-4233-8E93-13BE33EED7EA}">
      <dgm:prSet/>
      <dgm:spPr/>
      <dgm:t>
        <a:bodyPr/>
        <a:lstStyle/>
        <a:p>
          <a:endParaRPr lang="en-US"/>
        </a:p>
      </dgm:t>
    </dgm:pt>
    <dgm:pt modelId="{38D20850-5B70-469D-B83C-9C8044E61373}" type="sibTrans" cxnId="{55B60692-1B8B-4233-8E93-13BE33EED7EA}">
      <dgm:prSet/>
      <dgm:spPr/>
      <dgm:t>
        <a:bodyPr/>
        <a:lstStyle/>
        <a:p>
          <a:endParaRPr lang="en-US"/>
        </a:p>
      </dgm:t>
    </dgm:pt>
    <dgm:pt modelId="{E9AC16C1-11AD-4818-A457-4342BC60C06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b="1"/>
            <a:t>Minskande av antalet IT-plattformar</a:t>
          </a:r>
        </a:p>
      </dgm:t>
    </dgm:pt>
    <dgm:pt modelId="{3D70CB9E-76FB-49BD-A821-B065F63573D0}" type="parTrans" cxnId="{5E150023-C73B-4F36-89A3-246A2E9977AD}">
      <dgm:prSet/>
      <dgm:spPr/>
      <dgm:t>
        <a:bodyPr/>
        <a:lstStyle/>
        <a:p>
          <a:endParaRPr lang="en-US"/>
        </a:p>
      </dgm:t>
    </dgm:pt>
    <dgm:pt modelId="{220C02C5-B150-4F60-BB4B-8043168340E9}" type="sibTrans" cxnId="{5E150023-C73B-4F36-89A3-246A2E9977AD}">
      <dgm:prSet/>
      <dgm:spPr/>
      <dgm:t>
        <a:bodyPr/>
        <a:lstStyle/>
        <a:p>
          <a:endParaRPr lang="en-US"/>
        </a:p>
      </dgm:t>
    </dgm:pt>
    <dgm:pt modelId="{FA5C0A4B-79BF-4E31-9CA5-9FCF502393B1}" type="pres">
      <dgm:prSet presAssocID="{8EF17146-5ACE-458C-9BB0-2B24395C2679}" presName="root" presStyleCnt="0">
        <dgm:presLayoutVars>
          <dgm:dir/>
          <dgm:resizeHandles val="exact"/>
        </dgm:presLayoutVars>
      </dgm:prSet>
      <dgm:spPr/>
    </dgm:pt>
    <dgm:pt modelId="{71E54ACB-E6B2-4471-93D3-9846E0852361}" type="pres">
      <dgm:prSet presAssocID="{80DDADB5-1C72-48FD-86A8-1CFABEA613AD}" presName="compNode" presStyleCnt="0"/>
      <dgm:spPr/>
    </dgm:pt>
    <dgm:pt modelId="{2AD799B2-317A-4540-8C3A-5FACC6DDD783}" type="pres">
      <dgm:prSet presAssocID="{80DDADB5-1C72-48FD-86A8-1CFABEA613AD}" presName="bgRect" presStyleLbl="bgShp" presStyleIdx="0" presStyleCnt="3" custLinFactNeighborX="3165" custLinFactNeighborY="807"/>
      <dgm:spPr/>
    </dgm:pt>
    <dgm:pt modelId="{991F8FA5-2F4A-4854-8C57-C8CC180791EE}" type="pres">
      <dgm:prSet presAssocID="{80DDADB5-1C72-48FD-86A8-1CFABEA613A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ck"/>
        </a:ext>
      </dgm:extLst>
    </dgm:pt>
    <dgm:pt modelId="{CF532B95-8D98-494A-A23F-ADDACBC897F7}" type="pres">
      <dgm:prSet presAssocID="{80DDADB5-1C72-48FD-86A8-1CFABEA613AD}" presName="spaceRect" presStyleCnt="0"/>
      <dgm:spPr/>
    </dgm:pt>
    <dgm:pt modelId="{216F1EE3-8FD2-4AA9-8283-A5F61DC8B52E}" type="pres">
      <dgm:prSet presAssocID="{80DDADB5-1C72-48FD-86A8-1CFABEA613AD}" presName="parTx" presStyleLbl="revTx" presStyleIdx="0" presStyleCnt="3" custScaleX="105211" custScaleY="82651">
        <dgm:presLayoutVars>
          <dgm:chMax val="0"/>
          <dgm:chPref val="0"/>
        </dgm:presLayoutVars>
      </dgm:prSet>
      <dgm:spPr/>
    </dgm:pt>
    <dgm:pt modelId="{BF00B1B2-13E5-427A-86FB-74455581C99A}" type="pres">
      <dgm:prSet presAssocID="{685CD7EA-B96E-4567-960A-603A876FAD75}" presName="sibTrans" presStyleCnt="0"/>
      <dgm:spPr/>
    </dgm:pt>
    <dgm:pt modelId="{79E07A5B-7D84-4C26-B58E-AC1E80D25D18}" type="pres">
      <dgm:prSet presAssocID="{112BC359-5A91-4DAF-B43A-D4768466DE23}" presName="compNode" presStyleCnt="0"/>
      <dgm:spPr/>
    </dgm:pt>
    <dgm:pt modelId="{3F6E4654-E769-447C-9DCD-003C2D346CBE}" type="pres">
      <dgm:prSet presAssocID="{112BC359-5A91-4DAF-B43A-D4768466DE23}" presName="bgRect" presStyleLbl="bgShp" presStyleIdx="1" presStyleCnt="3"/>
      <dgm:spPr/>
    </dgm:pt>
    <dgm:pt modelId="{D7972D7B-0179-4F2E-BD7B-317E812C0FA7}" type="pres">
      <dgm:prSet presAssocID="{112BC359-5A91-4DAF-B43A-D4768466DE2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ätverk"/>
        </a:ext>
      </dgm:extLst>
    </dgm:pt>
    <dgm:pt modelId="{696E379F-5806-47B9-83A6-845BD5F9FC09}" type="pres">
      <dgm:prSet presAssocID="{112BC359-5A91-4DAF-B43A-D4768466DE23}" presName="spaceRect" presStyleCnt="0"/>
      <dgm:spPr/>
    </dgm:pt>
    <dgm:pt modelId="{BD9FEEE8-9B71-4D1A-99AC-F6F9A1CF6931}" type="pres">
      <dgm:prSet presAssocID="{112BC359-5A91-4DAF-B43A-D4768466DE23}" presName="parTx" presStyleLbl="revTx" presStyleIdx="1" presStyleCnt="3">
        <dgm:presLayoutVars>
          <dgm:chMax val="0"/>
          <dgm:chPref val="0"/>
        </dgm:presLayoutVars>
      </dgm:prSet>
      <dgm:spPr/>
    </dgm:pt>
    <dgm:pt modelId="{FDEF4755-78D4-4DDA-AB93-D67EDCF0F8F8}" type="pres">
      <dgm:prSet presAssocID="{38D20850-5B70-469D-B83C-9C8044E61373}" presName="sibTrans" presStyleCnt="0"/>
      <dgm:spPr/>
    </dgm:pt>
    <dgm:pt modelId="{46D1DE48-736F-48AE-8D8D-37F48B77D2C2}" type="pres">
      <dgm:prSet presAssocID="{E9AC16C1-11AD-4818-A457-4342BC60C066}" presName="compNode" presStyleCnt="0"/>
      <dgm:spPr/>
    </dgm:pt>
    <dgm:pt modelId="{C80EA4FE-A785-47D2-AB91-1228CFF183B0}" type="pres">
      <dgm:prSet presAssocID="{E9AC16C1-11AD-4818-A457-4342BC60C066}" presName="bgRect" presStyleLbl="bgShp" presStyleIdx="2" presStyleCnt="3" custLinFactNeighborX="-321" custLinFactNeighborY="-4841"/>
      <dgm:spPr/>
    </dgm:pt>
    <dgm:pt modelId="{6FC0E4AD-4084-4A17-A06C-7F40EDDF74C7}" type="pres">
      <dgm:prSet presAssocID="{E9AC16C1-11AD-4818-A457-4342BC60C06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7353E694-3D7C-4072-93DE-23CF34475AEA}" type="pres">
      <dgm:prSet presAssocID="{E9AC16C1-11AD-4818-A457-4342BC60C066}" presName="spaceRect" presStyleCnt="0"/>
      <dgm:spPr/>
    </dgm:pt>
    <dgm:pt modelId="{61A4F4C1-6796-48C8-A5ED-0598FE815EE2}" type="pres">
      <dgm:prSet presAssocID="{E9AC16C1-11AD-4818-A457-4342BC60C06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0723C21-31D2-4BF3-8AC7-56568008E38E}" type="presOf" srcId="{8EF17146-5ACE-458C-9BB0-2B24395C2679}" destId="{FA5C0A4B-79BF-4E31-9CA5-9FCF502393B1}" srcOrd="0" destOrd="0" presId="urn:microsoft.com/office/officeart/2018/2/layout/IconVerticalSolidList"/>
    <dgm:cxn modelId="{5E150023-C73B-4F36-89A3-246A2E9977AD}" srcId="{8EF17146-5ACE-458C-9BB0-2B24395C2679}" destId="{E9AC16C1-11AD-4818-A457-4342BC60C066}" srcOrd="2" destOrd="0" parTransId="{3D70CB9E-76FB-49BD-A821-B065F63573D0}" sibTransId="{220C02C5-B150-4F60-BB4B-8043168340E9}"/>
    <dgm:cxn modelId="{01C94E31-C927-4D51-B33B-33AA52ADFB54}" type="presOf" srcId="{E9AC16C1-11AD-4818-A457-4342BC60C066}" destId="{61A4F4C1-6796-48C8-A5ED-0598FE815EE2}" srcOrd="0" destOrd="0" presId="urn:microsoft.com/office/officeart/2018/2/layout/IconVerticalSolidList"/>
    <dgm:cxn modelId="{48B59A73-FD6A-4B63-B0D4-262B8A64855A}" srcId="{8EF17146-5ACE-458C-9BB0-2B24395C2679}" destId="{80DDADB5-1C72-48FD-86A8-1CFABEA613AD}" srcOrd="0" destOrd="0" parTransId="{18642CB2-46BD-4116-A662-4B2B386BB55B}" sibTransId="{685CD7EA-B96E-4567-960A-603A876FAD75}"/>
    <dgm:cxn modelId="{55B60692-1B8B-4233-8E93-13BE33EED7EA}" srcId="{8EF17146-5ACE-458C-9BB0-2B24395C2679}" destId="{112BC359-5A91-4DAF-B43A-D4768466DE23}" srcOrd="1" destOrd="0" parTransId="{7B744AC7-4425-400D-89F2-FC2113E6B72A}" sibTransId="{38D20850-5B70-469D-B83C-9C8044E61373}"/>
    <dgm:cxn modelId="{D658A7B5-C050-4350-8D7C-2278F6216A24}" type="presOf" srcId="{112BC359-5A91-4DAF-B43A-D4768466DE23}" destId="{BD9FEEE8-9B71-4D1A-99AC-F6F9A1CF6931}" srcOrd="0" destOrd="0" presId="urn:microsoft.com/office/officeart/2018/2/layout/IconVerticalSolidList"/>
    <dgm:cxn modelId="{E76DC1F6-75BC-4AE7-BA96-DFAA9075966F}" type="presOf" srcId="{80DDADB5-1C72-48FD-86A8-1CFABEA613AD}" destId="{216F1EE3-8FD2-4AA9-8283-A5F61DC8B52E}" srcOrd="0" destOrd="0" presId="urn:microsoft.com/office/officeart/2018/2/layout/IconVerticalSolidList"/>
    <dgm:cxn modelId="{BC9C4B6C-EBFB-49E2-B2CF-EC5DBA7707E0}" type="presParOf" srcId="{FA5C0A4B-79BF-4E31-9CA5-9FCF502393B1}" destId="{71E54ACB-E6B2-4471-93D3-9846E0852361}" srcOrd="0" destOrd="0" presId="urn:microsoft.com/office/officeart/2018/2/layout/IconVerticalSolidList"/>
    <dgm:cxn modelId="{C366C6A5-71D2-49D7-8FBE-65AF5D6CE587}" type="presParOf" srcId="{71E54ACB-E6B2-4471-93D3-9846E0852361}" destId="{2AD799B2-317A-4540-8C3A-5FACC6DDD783}" srcOrd="0" destOrd="0" presId="urn:microsoft.com/office/officeart/2018/2/layout/IconVerticalSolidList"/>
    <dgm:cxn modelId="{3624B281-D728-457D-8996-C6591A2644CB}" type="presParOf" srcId="{71E54ACB-E6B2-4471-93D3-9846E0852361}" destId="{991F8FA5-2F4A-4854-8C57-C8CC180791EE}" srcOrd="1" destOrd="0" presId="urn:microsoft.com/office/officeart/2018/2/layout/IconVerticalSolidList"/>
    <dgm:cxn modelId="{0C1C67C5-34D0-4B5C-85BE-3654B69C1892}" type="presParOf" srcId="{71E54ACB-E6B2-4471-93D3-9846E0852361}" destId="{CF532B95-8D98-494A-A23F-ADDACBC897F7}" srcOrd="2" destOrd="0" presId="urn:microsoft.com/office/officeart/2018/2/layout/IconVerticalSolidList"/>
    <dgm:cxn modelId="{3F2FF499-7DC2-47B5-81F3-07268066E496}" type="presParOf" srcId="{71E54ACB-E6B2-4471-93D3-9846E0852361}" destId="{216F1EE3-8FD2-4AA9-8283-A5F61DC8B52E}" srcOrd="3" destOrd="0" presId="urn:microsoft.com/office/officeart/2018/2/layout/IconVerticalSolidList"/>
    <dgm:cxn modelId="{BEA299B4-0849-4658-81E3-B2837324B416}" type="presParOf" srcId="{FA5C0A4B-79BF-4E31-9CA5-9FCF502393B1}" destId="{BF00B1B2-13E5-427A-86FB-74455581C99A}" srcOrd="1" destOrd="0" presId="urn:microsoft.com/office/officeart/2018/2/layout/IconVerticalSolidList"/>
    <dgm:cxn modelId="{DAF327E2-E9F2-4773-9B53-9D22681CD657}" type="presParOf" srcId="{FA5C0A4B-79BF-4E31-9CA5-9FCF502393B1}" destId="{79E07A5B-7D84-4C26-B58E-AC1E80D25D18}" srcOrd="2" destOrd="0" presId="urn:microsoft.com/office/officeart/2018/2/layout/IconVerticalSolidList"/>
    <dgm:cxn modelId="{31B70A45-8091-4428-8A45-0ED3E8D122EB}" type="presParOf" srcId="{79E07A5B-7D84-4C26-B58E-AC1E80D25D18}" destId="{3F6E4654-E769-447C-9DCD-003C2D346CBE}" srcOrd="0" destOrd="0" presId="urn:microsoft.com/office/officeart/2018/2/layout/IconVerticalSolidList"/>
    <dgm:cxn modelId="{C8E546F2-3DE8-49E7-B042-1101315ECBE4}" type="presParOf" srcId="{79E07A5B-7D84-4C26-B58E-AC1E80D25D18}" destId="{D7972D7B-0179-4F2E-BD7B-317E812C0FA7}" srcOrd="1" destOrd="0" presId="urn:microsoft.com/office/officeart/2018/2/layout/IconVerticalSolidList"/>
    <dgm:cxn modelId="{D35E2A47-026E-4758-8E21-4AB2592EE908}" type="presParOf" srcId="{79E07A5B-7D84-4C26-B58E-AC1E80D25D18}" destId="{696E379F-5806-47B9-83A6-845BD5F9FC09}" srcOrd="2" destOrd="0" presId="urn:microsoft.com/office/officeart/2018/2/layout/IconVerticalSolidList"/>
    <dgm:cxn modelId="{3B0752C5-7165-43AD-9498-A00B43AF24D4}" type="presParOf" srcId="{79E07A5B-7D84-4C26-B58E-AC1E80D25D18}" destId="{BD9FEEE8-9B71-4D1A-99AC-F6F9A1CF6931}" srcOrd="3" destOrd="0" presId="urn:microsoft.com/office/officeart/2018/2/layout/IconVerticalSolidList"/>
    <dgm:cxn modelId="{5AC6EC10-8F1F-4371-8385-66E213FE0DD0}" type="presParOf" srcId="{FA5C0A4B-79BF-4E31-9CA5-9FCF502393B1}" destId="{FDEF4755-78D4-4DDA-AB93-D67EDCF0F8F8}" srcOrd="3" destOrd="0" presId="urn:microsoft.com/office/officeart/2018/2/layout/IconVerticalSolidList"/>
    <dgm:cxn modelId="{19C9065A-FF2C-4D37-B9A2-9396A2FBB146}" type="presParOf" srcId="{FA5C0A4B-79BF-4E31-9CA5-9FCF502393B1}" destId="{46D1DE48-736F-48AE-8D8D-37F48B77D2C2}" srcOrd="4" destOrd="0" presId="urn:microsoft.com/office/officeart/2018/2/layout/IconVerticalSolidList"/>
    <dgm:cxn modelId="{26501E3A-400C-408D-9EEE-FD732820C176}" type="presParOf" srcId="{46D1DE48-736F-48AE-8D8D-37F48B77D2C2}" destId="{C80EA4FE-A785-47D2-AB91-1228CFF183B0}" srcOrd="0" destOrd="0" presId="urn:microsoft.com/office/officeart/2018/2/layout/IconVerticalSolidList"/>
    <dgm:cxn modelId="{5DC65867-B394-4332-91C3-8A8574DFE7DA}" type="presParOf" srcId="{46D1DE48-736F-48AE-8D8D-37F48B77D2C2}" destId="{6FC0E4AD-4084-4A17-A06C-7F40EDDF74C7}" srcOrd="1" destOrd="0" presId="urn:microsoft.com/office/officeart/2018/2/layout/IconVerticalSolidList"/>
    <dgm:cxn modelId="{25917DEE-61BB-462C-931E-C32F54308CB4}" type="presParOf" srcId="{46D1DE48-736F-48AE-8D8D-37F48B77D2C2}" destId="{7353E694-3D7C-4072-93DE-23CF34475AEA}" srcOrd="2" destOrd="0" presId="urn:microsoft.com/office/officeart/2018/2/layout/IconVerticalSolidList"/>
    <dgm:cxn modelId="{6EC825C5-2CC0-415F-B2C6-15F6B908C6F1}" type="presParOf" srcId="{46D1DE48-736F-48AE-8D8D-37F48B77D2C2}" destId="{61A4F4C1-6796-48C8-A5ED-0598FE815EE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9FA811-DEF5-4C90-A809-639C96C3F2F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FF28A35F-81B7-4B72-A893-2E9BCFE7FEEC}">
      <dgm:prSet phldrT="[Text]" custT="1"/>
      <dgm:spPr/>
      <dgm:t>
        <a:bodyPr/>
        <a:lstStyle/>
        <a:p>
          <a:r>
            <a:rPr lang="sv-SE" sz="2000"/>
            <a:t>Region Skåne</a:t>
          </a:r>
        </a:p>
      </dgm:t>
    </dgm:pt>
    <dgm:pt modelId="{1B37E4D2-0CE3-46DE-8675-A0C2D9F57FCA}" type="parTrans" cxnId="{FF4E79E5-AA62-4A16-AC7B-7F80BA555A51}">
      <dgm:prSet/>
      <dgm:spPr/>
      <dgm:t>
        <a:bodyPr/>
        <a:lstStyle/>
        <a:p>
          <a:endParaRPr lang="sv-SE"/>
        </a:p>
      </dgm:t>
    </dgm:pt>
    <dgm:pt modelId="{517AB9CB-0E83-4D74-B541-B07630358906}" type="sibTrans" cxnId="{FF4E79E5-AA62-4A16-AC7B-7F80BA555A51}">
      <dgm:prSet custT="1"/>
      <dgm:spPr/>
      <dgm:t>
        <a:bodyPr/>
        <a:lstStyle/>
        <a:p>
          <a:r>
            <a:rPr lang="sv-SE" sz="2000"/>
            <a:t>Region Jönköping</a:t>
          </a:r>
        </a:p>
      </dgm:t>
    </dgm:pt>
    <dgm:pt modelId="{FAD99A89-54B1-4F6C-B732-7A7817A4676E}">
      <dgm:prSet phldrT="[Text]" custT="1"/>
      <dgm:spPr/>
      <dgm:t>
        <a:bodyPr/>
        <a:lstStyle/>
        <a:p>
          <a:r>
            <a:rPr lang="sv-SE" sz="2000"/>
            <a:t>Region Västra Götaland</a:t>
          </a:r>
        </a:p>
      </dgm:t>
    </dgm:pt>
    <dgm:pt modelId="{A3FEF2BE-8AD8-499F-8DFE-BE1F94950156}" type="parTrans" cxnId="{8165CB8E-D36F-4151-921B-FEBCE93FBFCC}">
      <dgm:prSet/>
      <dgm:spPr/>
      <dgm:t>
        <a:bodyPr/>
        <a:lstStyle/>
        <a:p>
          <a:endParaRPr lang="sv-SE"/>
        </a:p>
      </dgm:t>
    </dgm:pt>
    <dgm:pt modelId="{96174EFE-466C-4824-9094-FF36399D0660}" type="sibTrans" cxnId="{8165CB8E-D36F-4151-921B-FEBCE93FBFCC}">
      <dgm:prSet/>
      <dgm:spPr/>
      <dgm:t>
        <a:bodyPr/>
        <a:lstStyle/>
        <a:p>
          <a:r>
            <a:rPr lang="sv-SE"/>
            <a:t>Region Stockholm</a:t>
          </a:r>
        </a:p>
      </dgm:t>
    </dgm:pt>
    <dgm:pt modelId="{FCD9113B-6066-4F5B-AE36-D2AC1E9B9155}">
      <dgm:prSet phldrT="[Text]" custT="1"/>
      <dgm:spPr/>
      <dgm:t>
        <a:bodyPr/>
        <a:lstStyle/>
        <a:p>
          <a:r>
            <a:rPr lang="sv-SE" sz="2000"/>
            <a:t>Region Västerbotten</a:t>
          </a:r>
        </a:p>
      </dgm:t>
    </dgm:pt>
    <dgm:pt modelId="{8724D48F-CB89-4FF9-8BC8-FB7E44F3219A}" type="parTrans" cxnId="{40070C21-22EB-4D1B-9006-349ED6BF4B08}">
      <dgm:prSet/>
      <dgm:spPr/>
      <dgm:t>
        <a:bodyPr/>
        <a:lstStyle/>
        <a:p>
          <a:endParaRPr lang="sv-SE"/>
        </a:p>
      </dgm:t>
    </dgm:pt>
    <dgm:pt modelId="{28C93D30-5D61-487D-A9A8-EE6F91D4E5CD}" type="sibTrans" cxnId="{40070C21-22EB-4D1B-9006-349ED6BF4B08}">
      <dgm:prSet custT="1"/>
      <dgm:spPr/>
      <dgm:t>
        <a:bodyPr/>
        <a:lstStyle/>
        <a:p>
          <a:r>
            <a:rPr lang="sv-SE" sz="2000"/>
            <a:t>Region Uppsala</a:t>
          </a:r>
        </a:p>
      </dgm:t>
    </dgm:pt>
    <dgm:pt modelId="{286B376E-FBCD-4F3F-B969-05BD7FBDA6F7}" type="pres">
      <dgm:prSet presAssocID="{2D9FA811-DEF5-4C90-A809-639C96C3F2F9}" presName="Name0" presStyleCnt="0">
        <dgm:presLayoutVars>
          <dgm:chMax/>
          <dgm:chPref/>
          <dgm:dir/>
          <dgm:animLvl val="lvl"/>
        </dgm:presLayoutVars>
      </dgm:prSet>
      <dgm:spPr/>
    </dgm:pt>
    <dgm:pt modelId="{0E2AB852-DD10-4B0B-884C-D22877C8481F}" type="pres">
      <dgm:prSet presAssocID="{FF28A35F-81B7-4B72-A893-2E9BCFE7FEEC}" presName="composite" presStyleCnt="0"/>
      <dgm:spPr/>
    </dgm:pt>
    <dgm:pt modelId="{AD2B3ED6-0EF7-4C5E-93B7-10F2071A0EA8}" type="pres">
      <dgm:prSet presAssocID="{FF28A35F-81B7-4B72-A893-2E9BCFE7FEEC}" presName="Parent1" presStyleLbl="node1" presStyleIdx="0" presStyleCnt="6" custLinFactX="25085" custLinFactY="58021" custLinFactNeighborX="100000" custLinFactNeighborY="100000">
        <dgm:presLayoutVars>
          <dgm:chMax val="1"/>
          <dgm:chPref val="1"/>
          <dgm:bulletEnabled val="1"/>
        </dgm:presLayoutVars>
      </dgm:prSet>
      <dgm:spPr/>
    </dgm:pt>
    <dgm:pt modelId="{519CB4BC-8B92-4978-A62E-636C6F11BE1C}" type="pres">
      <dgm:prSet presAssocID="{FF28A35F-81B7-4B72-A893-2E9BCFE7FEEC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7BD63A5E-7EF6-4B83-811D-642C39AC20CA}" type="pres">
      <dgm:prSet presAssocID="{FF28A35F-81B7-4B72-A893-2E9BCFE7FEEC}" presName="BalanceSpacing" presStyleCnt="0"/>
      <dgm:spPr/>
    </dgm:pt>
    <dgm:pt modelId="{19549521-5C18-4628-AE29-522B4A0B8824}" type="pres">
      <dgm:prSet presAssocID="{FF28A35F-81B7-4B72-A893-2E9BCFE7FEEC}" presName="BalanceSpacing1" presStyleCnt="0"/>
      <dgm:spPr/>
    </dgm:pt>
    <dgm:pt modelId="{8901FE2C-48C2-4847-95C2-B4F67BCC6C21}" type="pres">
      <dgm:prSet presAssocID="{517AB9CB-0E83-4D74-B541-B07630358906}" presName="Accent1Text" presStyleLbl="node1" presStyleIdx="1" presStyleCnt="6" custLinFactNeighborX="-58555" custLinFactNeighborY="84880"/>
      <dgm:spPr/>
    </dgm:pt>
    <dgm:pt modelId="{70E0BA7E-8611-41EE-951B-58098DE0F2F0}" type="pres">
      <dgm:prSet presAssocID="{517AB9CB-0E83-4D74-B541-B07630358906}" presName="spaceBetweenRectangles" presStyleCnt="0"/>
      <dgm:spPr/>
    </dgm:pt>
    <dgm:pt modelId="{9072F55A-C9E4-48B8-9A3C-6D0628822159}" type="pres">
      <dgm:prSet presAssocID="{FAD99A89-54B1-4F6C-B732-7A7817A4676E}" presName="composite" presStyleCnt="0"/>
      <dgm:spPr/>
    </dgm:pt>
    <dgm:pt modelId="{188EFDC9-C7F1-497A-8DF2-EAAE2A33DF97}" type="pres">
      <dgm:prSet presAssocID="{FAD99A89-54B1-4F6C-B732-7A7817A4676E}" presName="Parent1" presStyleLbl="node1" presStyleIdx="2" presStyleCnt="6" custScaleX="113441">
        <dgm:presLayoutVars>
          <dgm:chMax val="1"/>
          <dgm:chPref val="1"/>
          <dgm:bulletEnabled val="1"/>
        </dgm:presLayoutVars>
      </dgm:prSet>
      <dgm:spPr/>
    </dgm:pt>
    <dgm:pt modelId="{CFA94C41-67D2-47E1-9CED-C96D72EFF21B}" type="pres">
      <dgm:prSet presAssocID="{FAD99A89-54B1-4F6C-B732-7A7817A4676E}" presName="Childtext1" presStyleLbl="revTx" presStyleIdx="1" presStyleCnt="3" custLinFactNeighborY="-68975">
        <dgm:presLayoutVars>
          <dgm:chMax val="0"/>
          <dgm:chPref val="0"/>
          <dgm:bulletEnabled val="1"/>
        </dgm:presLayoutVars>
      </dgm:prSet>
      <dgm:spPr/>
    </dgm:pt>
    <dgm:pt modelId="{E7EDDA96-0E9B-42BD-8AA1-3FF401B9485A}" type="pres">
      <dgm:prSet presAssocID="{FAD99A89-54B1-4F6C-B732-7A7817A4676E}" presName="BalanceSpacing" presStyleCnt="0"/>
      <dgm:spPr/>
    </dgm:pt>
    <dgm:pt modelId="{ED009A27-4B58-43BD-A428-F5A9186DF122}" type="pres">
      <dgm:prSet presAssocID="{FAD99A89-54B1-4F6C-B732-7A7817A4676E}" presName="BalanceSpacing1" presStyleCnt="0"/>
      <dgm:spPr/>
    </dgm:pt>
    <dgm:pt modelId="{9158D131-51EF-424D-A729-80BC497AB5B0}" type="pres">
      <dgm:prSet presAssocID="{96174EFE-466C-4824-9094-FF36399D0660}" presName="Accent1Text" presStyleLbl="node1" presStyleIdx="3" presStyleCnt="6"/>
      <dgm:spPr/>
    </dgm:pt>
    <dgm:pt modelId="{5DF86979-B548-46DA-A149-029D62CE1B78}" type="pres">
      <dgm:prSet presAssocID="{96174EFE-466C-4824-9094-FF36399D0660}" presName="spaceBetweenRectangles" presStyleCnt="0"/>
      <dgm:spPr/>
    </dgm:pt>
    <dgm:pt modelId="{CE844349-4713-4035-B2CB-6B0A12985183}" type="pres">
      <dgm:prSet presAssocID="{FCD9113B-6066-4F5B-AE36-D2AC1E9B9155}" presName="composite" presStyleCnt="0"/>
      <dgm:spPr/>
    </dgm:pt>
    <dgm:pt modelId="{719649DC-D585-436D-BF48-6BEC3C5F024A}" type="pres">
      <dgm:prSet presAssocID="{FCD9113B-6066-4F5B-AE36-D2AC1E9B9155}" presName="Parent1" presStyleLbl="node1" presStyleIdx="4" presStyleCnt="6" custScaleX="143181" custLinFactNeighborX="0" custLinFactNeighborY="1089">
        <dgm:presLayoutVars>
          <dgm:chMax val="1"/>
          <dgm:chPref val="1"/>
          <dgm:bulletEnabled val="1"/>
        </dgm:presLayoutVars>
      </dgm:prSet>
      <dgm:spPr/>
    </dgm:pt>
    <dgm:pt modelId="{EA30C592-5C61-49A4-BA19-0F7F4C21057D}" type="pres">
      <dgm:prSet presAssocID="{FCD9113B-6066-4F5B-AE36-D2AC1E9B9155}" presName="Childtext1" presStyleLbl="revTx" presStyleIdx="2" presStyleCnt="3" custLinFactX="36591" custLinFactNeighborX="100000" custLinFactNeighborY="3449">
        <dgm:presLayoutVars>
          <dgm:chMax val="0"/>
          <dgm:chPref val="0"/>
          <dgm:bulletEnabled val="1"/>
        </dgm:presLayoutVars>
      </dgm:prSet>
      <dgm:spPr/>
    </dgm:pt>
    <dgm:pt modelId="{45BF630C-4F38-4130-B34C-F941538D7E57}" type="pres">
      <dgm:prSet presAssocID="{FCD9113B-6066-4F5B-AE36-D2AC1E9B9155}" presName="BalanceSpacing" presStyleCnt="0"/>
      <dgm:spPr/>
    </dgm:pt>
    <dgm:pt modelId="{6861BC59-D408-41E6-973A-9EC715A21791}" type="pres">
      <dgm:prSet presAssocID="{FCD9113B-6066-4F5B-AE36-D2AC1E9B9155}" presName="BalanceSpacing1" presStyleCnt="0"/>
      <dgm:spPr/>
    </dgm:pt>
    <dgm:pt modelId="{F704AA76-E98D-4DD6-8950-AA1603C60ECF}" type="pres">
      <dgm:prSet presAssocID="{28C93D30-5D61-487D-A9A8-EE6F91D4E5CD}" presName="Accent1Text" presStyleLbl="node1" presStyleIdx="5" presStyleCnt="6" custLinFactNeighborX="-14950" custLinFactNeighborY="-537"/>
      <dgm:spPr/>
    </dgm:pt>
  </dgm:ptLst>
  <dgm:cxnLst>
    <dgm:cxn modelId="{917CDB00-7F6D-46B2-B7D5-E751C2ADA6E3}" type="presOf" srcId="{FAD99A89-54B1-4F6C-B732-7A7817A4676E}" destId="{188EFDC9-C7F1-497A-8DF2-EAAE2A33DF97}" srcOrd="0" destOrd="0" presId="urn:microsoft.com/office/officeart/2008/layout/AlternatingHexagons"/>
    <dgm:cxn modelId="{40070C21-22EB-4D1B-9006-349ED6BF4B08}" srcId="{2D9FA811-DEF5-4C90-A809-639C96C3F2F9}" destId="{FCD9113B-6066-4F5B-AE36-D2AC1E9B9155}" srcOrd="2" destOrd="0" parTransId="{8724D48F-CB89-4FF9-8BC8-FB7E44F3219A}" sibTransId="{28C93D30-5D61-487D-A9A8-EE6F91D4E5CD}"/>
    <dgm:cxn modelId="{41948937-474D-466E-A7C5-86109BFDD389}" type="presOf" srcId="{96174EFE-466C-4824-9094-FF36399D0660}" destId="{9158D131-51EF-424D-A729-80BC497AB5B0}" srcOrd="0" destOrd="0" presId="urn:microsoft.com/office/officeart/2008/layout/AlternatingHexagons"/>
    <dgm:cxn modelId="{1D3AEB84-7668-4D41-90B1-BAD49F43C525}" type="presOf" srcId="{FCD9113B-6066-4F5B-AE36-D2AC1E9B9155}" destId="{719649DC-D585-436D-BF48-6BEC3C5F024A}" srcOrd="0" destOrd="0" presId="urn:microsoft.com/office/officeart/2008/layout/AlternatingHexagons"/>
    <dgm:cxn modelId="{0F253D86-395A-4799-B924-9540B90F52E6}" type="presOf" srcId="{28C93D30-5D61-487D-A9A8-EE6F91D4E5CD}" destId="{F704AA76-E98D-4DD6-8950-AA1603C60ECF}" srcOrd="0" destOrd="0" presId="urn:microsoft.com/office/officeart/2008/layout/AlternatingHexagons"/>
    <dgm:cxn modelId="{8165CB8E-D36F-4151-921B-FEBCE93FBFCC}" srcId="{2D9FA811-DEF5-4C90-A809-639C96C3F2F9}" destId="{FAD99A89-54B1-4F6C-B732-7A7817A4676E}" srcOrd="1" destOrd="0" parTransId="{A3FEF2BE-8AD8-499F-8DFE-BE1F94950156}" sibTransId="{96174EFE-466C-4824-9094-FF36399D0660}"/>
    <dgm:cxn modelId="{6EA985A9-05E9-4A04-920D-D54C6C1A2F08}" type="presOf" srcId="{2D9FA811-DEF5-4C90-A809-639C96C3F2F9}" destId="{286B376E-FBCD-4F3F-B969-05BD7FBDA6F7}" srcOrd="0" destOrd="0" presId="urn:microsoft.com/office/officeart/2008/layout/AlternatingHexagons"/>
    <dgm:cxn modelId="{8C203DE4-81D2-4EA3-B8BE-B282626B8025}" type="presOf" srcId="{FF28A35F-81B7-4B72-A893-2E9BCFE7FEEC}" destId="{AD2B3ED6-0EF7-4C5E-93B7-10F2071A0EA8}" srcOrd="0" destOrd="0" presId="urn:microsoft.com/office/officeart/2008/layout/AlternatingHexagons"/>
    <dgm:cxn modelId="{FF4E79E5-AA62-4A16-AC7B-7F80BA555A51}" srcId="{2D9FA811-DEF5-4C90-A809-639C96C3F2F9}" destId="{FF28A35F-81B7-4B72-A893-2E9BCFE7FEEC}" srcOrd="0" destOrd="0" parTransId="{1B37E4D2-0CE3-46DE-8675-A0C2D9F57FCA}" sibTransId="{517AB9CB-0E83-4D74-B541-B07630358906}"/>
    <dgm:cxn modelId="{0285CBF8-C5A0-4545-B34F-51E5AD453ABF}" type="presOf" srcId="{517AB9CB-0E83-4D74-B541-B07630358906}" destId="{8901FE2C-48C2-4847-95C2-B4F67BCC6C21}" srcOrd="0" destOrd="0" presId="urn:microsoft.com/office/officeart/2008/layout/AlternatingHexagons"/>
    <dgm:cxn modelId="{7935FD3D-0992-4E69-B1D4-E9DF6F2D084F}" type="presParOf" srcId="{286B376E-FBCD-4F3F-B969-05BD7FBDA6F7}" destId="{0E2AB852-DD10-4B0B-884C-D22877C8481F}" srcOrd="0" destOrd="0" presId="urn:microsoft.com/office/officeart/2008/layout/AlternatingHexagons"/>
    <dgm:cxn modelId="{58A35A74-F97E-438E-B41B-C82DCC5B92AD}" type="presParOf" srcId="{0E2AB852-DD10-4B0B-884C-D22877C8481F}" destId="{AD2B3ED6-0EF7-4C5E-93B7-10F2071A0EA8}" srcOrd="0" destOrd="0" presId="urn:microsoft.com/office/officeart/2008/layout/AlternatingHexagons"/>
    <dgm:cxn modelId="{61B4F761-1E56-4A4F-932E-A943ECBEA688}" type="presParOf" srcId="{0E2AB852-DD10-4B0B-884C-D22877C8481F}" destId="{519CB4BC-8B92-4978-A62E-636C6F11BE1C}" srcOrd="1" destOrd="0" presId="urn:microsoft.com/office/officeart/2008/layout/AlternatingHexagons"/>
    <dgm:cxn modelId="{B20F02F5-E3B0-412D-85A0-D90DC9A9592D}" type="presParOf" srcId="{0E2AB852-DD10-4B0B-884C-D22877C8481F}" destId="{7BD63A5E-7EF6-4B83-811D-642C39AC20CA}" srcOrd="2" destOrd="0" presId="urn:microsoft.com/office/officeart/2008/layout/AlternatingHexagons"/>
    <dgm:cxn modelId="{726AC2AF-6A47-4D5A-AACF-0CDD55C9EC1A}" type="presParOf" srcId="{0E2AB852-DD10-4B0B-884C-D22877C8481F}" destId="{19549521-5C18-4628-AE29-522B4A0B8824}" srcOrd="3" destOrd="0" presId="urn:microsoft.com/office/officeart/2008/layout/AlternatingHexagons"/>
    <dgm:cxn modelId="{0766F01F-B4FB-4D4D-81E0-90D137A1F059}" type="presParOf" srcId="{0E2AB852-DD10-4B0B-884C-D22877C8481F}" destId="{8901FE2C-48C2-4847-95C2-B4F67BCC6C21}" srcOrd="4" destOrd="0" presId="urn:microsoft.com/office/officeart/2008/layout/AlternatingHexagons"/>
    <dgm:cxn modelId="{62525D65-336C-457C-BD8B-4F5D49D09298}" type="presParOf" srcId="{286B376E-FBCD-4F3F-B969-05BD7FBDA6F7}" destId="{70E0BA7E-8611-41EE-951B-58098DE0F2F0}" srcOrd="1" destOrd="0" presId="urn:microsoft.com/office/officeart/2008/layout/AlternatingHexagons"/>
    <dgm:cxn modelId="{8F478A2F-3BF7-4F90-9260-53A4E99AE76B}" type="presParOf" srcId="{286B376E-FBCD-4F3F-B969-05BD7FBDA6F7}" destId="{9072F55A-C9E4-48B8-9A3C-6D0628822159}" srcOrd="2" destOrd="0" presId="urn:microsoft.com/office/officeart/2008/layout/AlternatingHexagons"/>
    <dgm:cxn modelId="{B94817D7-65F5-46F9-AA2A-658FAD35696E}" type="presParOf" srcId="{9072F55A-C9E4-48B8-9A3C-6D0628822159}" destId="{188EFDC9-C7F1-497A-8DF2-EAAE2A33DF97}" srcOrd="0" destOrd="0" presId="urn:microsoft.com/office/officeart/2008/layout/AlternatingHexagons"/>
    <dgm:cxn modelId="{47B98655-8FBB-4910-AD74-E52277B2F9E8}" type="presParOf" srcId="{9072F55A-C9E4-48B8-9A3C-6D0628822159}" destId="{CFA94C41-67D2-47E1-9CED-C96D72EFF21B}" srcOrd="1" destOrd="0" presId="urn:microsoft.com/office/officeart/2008/layout/AlternatingHexagons"/>
    <dgm:cxn modelId="{6F2702A5-CA0C-4E2A-B3F6-8FEBAE34366E}" type="presParOf" srcId="{9072F55A-C9E4-48B8-9A3C-6D0628822159}" destId="{E7EDDA96-0E9B-42BD-8AA1-3FF401B9485A}" srcOrd="2" destOrd="0" presId="urn:microsoft.com/office/officeart/2008/layout/AlternatingHexagons"/>
    <dgm:cxn modelId="{63A9F869-2E79-415F-877A-AF2D875945C1}" type="presParOf" srcId="{9072F55A-C9E4-48B8-9A3C-6D0628822159}" destId="{ED009A27-4B58-43BD-A428-F5A9186DF122}" srcOrd="3" destOrd="0" presId="urn:microsoft.com/office/officeart/2008/layout/AlternatingHexagons"/>
    <dgm:cxn modelId="{598E7205-584E-4A69-976A-0DF8E500FA04}" type="presParOf" srcId="{9072F55A-C9E4-48B8-9A3C-6D0628822159}" destId="{9158D131-51EF-424D-A729-80BC497AB5B0}" srcOrd="4" destOrd="0" presId="urn:microsoft.com/office/officeart/2008/layout/AlternatingHexagons"/>
    <dgm:cxn modelId="{3DA2357E-6FCB-49C3-A39E-F21F3EAAD845}" type="presParOf" srcId="{286B376E-FBCD-4F3F-B969-05BD7FBDA6F7}" destId="{5DF86979-B548-46DA-A149-029D62CE1B78}" srcOrd="3" destOrd="0" presId="urn:microsoft.com/office/officeart/2008/layout/AlternatingHexagons"/>
    <dgm:cxn modelId="{1F518111-9551-47FD-B503-7CEDBE357959}" type="presParOf" srcId="{286B376E-FBCD-4F3F-B969-05BD7FBDA6F7}" destId="{CE844349-4713-4035-B2CB-6B0A12985183}" srcOrd="4" destOrd="0" presId="urn:microsoft.com/office/officeart/2008/layout/AlternatingHexagons"/>
    <dgm:cxn modelId="{75C3DEF3-7421-40F7-8EF5-7DB2C480D082}" type="presParOf" srcId="{CE844349-4713-4035-B2CB-6B0A12985183}" destId="{719649DC-D585-436D-BF48-6BEC3C5F024A}" srcOrd="0" destOrd="0" presId="urn:microsoft.com/office/officeart/2008/layout/AlternatingHexagons"/>
    <dgm:cxn modelId="{36C3CB88-EDD7-4489-95E1-CA0D837AE6BE}" type="presParOf" srcId="{CE844349-4713-4035-B2CB-6B0A12985183}" destId="{EA30C592-5C61-49A4-BA19-0F7F4C21057D}" srcOrd="1" destOrd="0" presId="urn:microsoft.com/office/officeart/2008/layout/AlternatingHexagons"/>
    <dgm:cxn modelId="{2F24E0C4-4F8F-4869-9275-6D173907CD2E}" type="presParOf" srcId="{CE844349-4713-4035-B2CB-6B0A12985183}" destId="{45BF630C-4F38-4130-B34C-F941538D7E57}" srcOrd="2" destOrd="0" presId="urn:microsoft.com/office/officeart/2008/layout/AlternatingHexagons"/>
    <dgm:cxn modelId="{7C892148-23BC-4179-8F1F-977208CAE264}" type="presParOf" srcId="{CE844349-4713-4035-B2CB-6B0A12985183}" destId="{6861BC59-D408-41E6-973A-9EC715A21791}" srcOrd="3" destOrd="0" presId="urn:microsoft.com/office/officeart/2008/layout/AlternatingHexagons"/>
    <dgm:cxn modelId="{5759AF3B-CA75-470B-8C1C-109F13B38EB1}" type="presParOf" srcId="{CE844349-4713-4035-B2CB-6B0A12985183}" destId="{F704AA76-E98D-4DD6-8950-AA1603C60ECF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799B2-317A-4540-8C3A-5FACC6DDD783}">
      <dsp:nvSpPr>
        <dsp:cNvPr id="0" name=""/>
        <dsp:cNvSpPr/>
      </dsp:nvSpPr>
      <dsp:spPr>
        <a:xfrm>
          <a:off x="0" y="18396"/>
          <a:ext cx="10158229" cy="13491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1F8FA5-2F4A-4854-8C57-C8CC180791EE}">
      <dsp:nvSpPr>
        <dsp:cNvPr id="0" name=""/>
        <dsp:cNvSpPr/>
      </dsp:nvSpPr>
      <dsp:spPr>
        <a:xfrm>
          <a:off x="297650" y="311071"/>
          <a:ext cx="742041" cy="74204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6F1EE3-8FD2-4AA9-8283-A5F61DC8B52E}">
      <dsp:nvSpPr>
        <dsp:cNvPr id="0" name=""/>
        <dsp:cNvSpPr/>
      </dsp:nvSpPr>
      <dsp:spPr>
        <a:xfrm>
          <a:off x="1223823" y="104427"/>
          <a:ext cx="9044878" cy="9234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46" tIns="118246" rIns="118246" bIns="118246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b="1" kern="1200" noProof="0"/>
            <a:t>Utebliven</a:t>
          </a:r>
          <a:r>
            <a:rPr lang="en-US" sz="2800" b="1" kern="1200"/>
            <a:t> överenskommelse mellan staten och SKR</a:t>
          </a:r>
        </a:p>
      </dsp:txBody>
      <dsp:txXfrm>
        <a:off x="1223823" y="104427"/>
        <a:ext cx="9044878" cy="923443"/>
      </dsp:txXfrm>
    </dsp:sp>
    <dsp:sp modelId="{3F6E4654-E769-447C-9DCD-003C2D346CBE}">
      <dsp:nvSpPr>
        <dsp:cNvPr id="0" name=""/>
        <dsp:cNvSpPr/>
      </dsp:nvSpPr>
      <dsp:spPr>
        <a:xfrm>
          <a:off x="-110472" y="1693966"/>
          <a:ext cx="10158229" cy="13491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972D7B-0179-4F2E-BD7B-317E812C0FA7}">
      <dsp:nvSpPr>
        <dsp:cNvPr id="0" name=""/>
        <dsp:cNvSpPr/>
      </dsp:nvSpPr>
      <dsp:spPr>
        <a:xfrm>
          <a:off x="297650" y="1997529"/>
          <a:ext cx="742041" cy="74204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FEEE8-9B71-4D1A-99AC-F6F9A1CF6931}">
      <dsp:nvSpPr>
        <dsp:cNvPr id="0" name=""/>
        <dsp:cNvSpPr/>
      </dsp:nvSpPr>
      <dsp:spPr>
        <a:xfrm>
          <a:off x="1447815" y="1693966"/>
          <a:ext cx="8596893" cy="1349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787" tIns="142787" rIns="142787" bIns="142787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/>
            <a:t>Bildande</a:t>
          </a:r>
          <a:r>
            <a:rPr lang="en-US" sz="2800" b="1" kern="1200" dirty="0"/>
            <a:t> av sex </a:t>
          </a:r>
          <a:r>
            <a:rPr lang="en-US" sz="2800" b="1" kern="1200" dirty="0" err="1"/>
            <a:t>noder</a:t>
          </a:r>
          <a:r>
            <a:rPr lang="en-US" sz="2800" b="1" kern="1200" dirty="0"/>
            <a:t> - c</a:t>
          </a:r>
          <a:r>
            <a:rPr lang="sv-SE" sz="2800" b="1" i="0" kern="1200" dirty="0" err="1">
              <a:solidFill>
                <a:schemeClr val="tx1"/>
              </a:solidFill>
              <a:effectLst/>
            </a:rPr>
            <a:t>entrala</a:t>
          </a:r>
          <a:r>
            <a:rPr lang="sv-SE" sz="2800" b="1" i="0" kern="1200" dirty="0">
              <a:solidFill>
                <a:schemeClr val="tx1"/>
              </a:solidFill>
              <a:effectLst/>
            </a:rPr>
            <a:t> personuppgiftsansvariga myndigheter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1447815" y="1693966"/>
        <a:ext cx="8596893" cy="1349166"/>
      </dsp:txXfrm>
    </dsp:sp>
    <dsp:sp modelId="{C80EA4FE-A785-47D2-AB91-1228CFF183B0}">
      <dsp:nvSpPr>
        <dsp:cNvPr id="0" name=""/>
        <dsp:cNvSpPr/>
      </dsp:nvSpPr>
      <dsp:spPr>
        <a:xfrm>
          <a:off x="-110472" y="3315111"/>
          <a:ext cx="10158229" cy="13491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C0E4AD-4084-4A17-A06C-7F40EDDF74C7}">
      <dsp:nvSpPr>
        <dsp:cNvPr id="0" name=""/>
        <dsp:cNvSpPr/>
      </dsp:nvSpPr>
      <dsp:spPr>
        <a:xfrm>
          <a:off x="297650" y="3683987"/>
          <a:ext cx="742041" cy="74204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A4F4C1-6796-48C8-A5ED-0598FE815EE2}">
      <dsp:nvSpPr>
        <dsp:cNvPr id="0" name=""/>
        <dsp:cNvSpPr/>
      </dsp:nvSpPr>
      <dsp:spPr>
        <a:xfrm>
          <a:off x="1447815" y="3380424"/>
          <a:ext cx="8596893" cy="1349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787" tIns="142787" rIns="142787" bIns="142787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Minskande av antalet IT-plattformar</a:t>
          </a:r>
        </a:p>
      </dsp:txBody>
      <dsp:txXfrm>
        <a:off x="1447815" y="3380424"/>
        <a:ext cx="8596893" cy="13491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B3ED6-0EF7-4C5E-93B7-10F2071A0EA8}">
      <dsp:nvSpPr>
        <dsp:cNvPr id="0" name=""/>
        <dsp:cNvSpPr/>
      </dsp:nvSpPr>
      <dsp:spPr>
        <a:xfrm rot="5400000">
          <a:off x="5387283" y="3112860"/>
          <a:ext cx="1890422" cy="16446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/>
            <a:t>Region Skåne</a:t>
          </a:r>
        </a:p>
      </dsp:txBody>
      <dsp:txXfrm rot="-5400000">
        <a:off x="5766454" y="3284574"/>
        <a:ext cx="1132079" cy="1301240"/>
      </dsp:txXfrm>
    </dsp:sp>
    <dsp:sp modelId="{519CB4BC-8B92-4978-A62E-636C6F11BE1C}">
      <dsp:nvSpPr>
        <dsp:cNvPr id="0" name=""/>
        <dsp:cNvSpPr/>
      </dsp:nvSpPr>
      <dsp:spPr>
        <a:xfrm>
          <a:off x="5147503" y="380803"/>
          <a:ext cx="2109711" cy="1134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1FE2C-48C2-4847-95C2-B4F67BCC6C21}">
      <dsp:nvSpPr>
        <dsp:cNvPr id="0" name=""/>
        <dsp:cNvSpPr/>
      </dsp:nvSpPr>
      <dsp:spPr>
        <a:xfrm rot="5400000">
          <a:off x="590775" y="1730186"/>
          <a:ext cx="1890422" cy="16446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/>
            <a:t>Region Jönköping</a:t>
          </a:r>
        </a:p>
      </dsp:txBody>
      <dsp:txXfrm rot="-5400000">
        <a:off x="969946" y="1901900"/>
        <a:ext cx="1132079" cy="1301240"/>
      </dsp:txXfrm>
    </dsp:sp>
    <dsp:sp modelId="{188EFDC9-C7F1-497A-8DF2-EAAE2A33DF97}">
      <dsp:nvSpPr>
        <dsp:cNvPr id="0" name=""/>
        <dsp:cNvSpPr/>
      </dsp:nvSpPr>
      <dsp:spPr>
        <a:xfrm rot="5400000">
          <a:off x="2438528" y="1619656"/>
          <a:ext cx="1890422" cy="186572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/>
            <a:t>Region Västra Götaland</a:t>
          </a:r>
        </a:p>
      </dsp:txBody>
      <dsp:txXfrm rot="-5400000">
        <a:off x="2759798" y="1920321"/>
        <a:ext cx="1247881" cy="1264398"/>
      </dsp:txXfrm>
    </dsp:sp>
    <dsp:sp modelId="{CFA94C41-67D2-47E1-9CED-C96D72EFF21B}">
      <dsp:nvSpPr>
        <dsp:cNvPr id="0" name=""/>
        <dsp:cNvSpPr/>
      </dsp:nvSpPr>
      <dsp:spPr>
        <a:xfrm>
          <a:off x="451693" y="1203042"/>
          <a:ext cx="2041656" cy="1134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58D131-51EF-424D-A729-80BC497AB5B0}">
      <dsp:nvSpPr>
        <dsp:cNvPr id="0" name=""/>
        <dsp:cNvSpPr/>
      </dsp:nvSpPr>
      <dsp:spPr>
        <a:xfrm rot="5400000">
          <a:off x="4214769" y="1730186"/>
          <a:ext cx="1890422" cy="16446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/>
            <a:t>Region Stockholm</a:t>
          </a:r>
        </a:p>
      </dsp:txBody>
      <dsp:txXfrm rot="-5400000">
        <a:off x="4593940" y="1901900"/>
        <a:ext cx="1132079" cy="1301240"/>
      </dsp:txXfrm>
    </dsp:sp>
    <dsp:sp modelId="{719649DC-D585-436D-BF48-6BEC3C5F024A}">
      <dsp:nvSpPr>
        <dsp:cNvPr id="0" name=""/>
        <dsp:cNvSpPr/>
      </dsp:nvSpPr>
      <dsp:spPr>
        <a:xfrm rot="5400000">
          <a:off x="3330051" y="2982403"/>
          <a:ext cx="1890422" cy="235485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/>
            <a:t>Region Västerbotten</a:t>
          </a:r>
        </a:p>
      </dsp:txBody>
      <dsp:txXfrm rot="-5400000">
        <a:off x="3490312" y="3529687"/>
        <a:ext cx="1569901" cy="1260282"/>
      </dsp:txXfrm>
    </dsp:sp>
    <dsp:sp modelId="{EA30C592-5C61-49A4-BA19-0F7F4C21057D}">
      <dsp:nvSpPr>
        <dsp:cNvPr id="0" name=""/>
        <dsp:cNvSpPr/>
      </dsp:nvSpPr>
      <dsp:spPr>
        <a:xfrm>
          <a:off x="5599197" y="3629104"/>
          <a:ext cx="2109711" cy="1134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04AA76-E98D-4DD6-8950-AA1603C60ECF}">
      <dsp:nvSpPr>
        <dsp:cNvPr id="0" name=""/>
        <dsp:cNvSpPr/>
      </dsp:nvSpPr>
      <dsp:spPr>
        <a:xfrm rot="5400000">
          <a:off x="1307932" y="3324625"/>
          <a:ext cx="1890422" cy="16446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/>
            <a:t>Region Uppsala</a:t>
          </a:r>
        </a:p>
      </dsp:txBody>
      <dsp:txXfrm rot="-5400000">
        <a:off x="1687103" y="3496339"/>
        <a:ext cx="1132079" cy="1301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8A53F-10D4-432B-A62E-5C60B660CC29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93BED-FA15-45B3-B318-FB57F34D82A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775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93BED-FA15-45B3-B318-FB57F34D82A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9081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CBF02-8198-4EB3-8154-3EA9B91617F3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2867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gray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gray"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504768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3237">
              <a:defRPr/>
            </a:pPr>
            <a:fld id="{B011A13F-DC6D-4EB9-B26C-CA72EC9D7041}" type="slidenum">
              <a:rPr lang="sv-SE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5</a:t>
            </a:fld>
            <a:endParaRPr lang="sv-SE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25090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3237">
              <a:defRPr/>
            </a:pPr>
            <a:fld id="{B011A13F-DC6D-4EB9-B26C-CA72EC9D7041}" type="slidenum">
              <a:rPr lang="sv-SE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6</a:t>
            </a:fld>
            <a:endParaRPr lang="sv-SE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49773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CPUA säkerställer det centrala personuppgiftsansvaret genom att: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etablera och följa upp rutiner för en rättssäker och kvalitetssäker personuppgiftshantering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besluta om inkludering av nya variabler och ansvar av översyn av registrets innehåll i sin helhet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ansvarar för att pröva datautlämning.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CPUA säkerställer registrets ekonomi genom att: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ytterst ansvara för registrets ekonomi och budget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rekvisition av medel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attestera fakturor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säkerställa att registret följer regionens riktlinjergällande upphandling och vilka kostnader som får belasta verksamheten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internkontroll av registrets redovisning.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CPUA styr registret på ett ändamålsenligt sätt genom att: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utarbeta styrdokument för registret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tillsätta registerstyrgrupp och registerhållare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säkerställa att styrgruppsmedlemmar redovisar sina bisysslor och att jävsituationer hanteras.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kommunikation, tillgänglighetsanpassning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3237">
              <a:defRPr/>
            </a:pPr>
            <a:fld id="{B1C63C7D-A047-44E4-BE67-52B3025E63EA}" type="slidenum">
              <a:rPr lang="sv-SE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8</a:t>
            </a:fld>
            <a:endParaRPr lang="sv-SE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62139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808753-9DF5-0339-ACCD-9343C7A715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894F3C9-4E5F-72B9-322B-29D758558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8C2683-DFCD-42A1-79FD-D3D007F4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F222F44-4E76-62A2-879E-272101E85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B954B4-3E36-1F9C-BB8D-617D42CE3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74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CD86BD-0A2C-A4A3-0057-793DF0CA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4CE6762-D7B5-94EC-2C02-2ECF836F3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0E47CD-60FE-788F-F8CE-D255115A6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52C8C2E-7EAF-BB18-67F3-E69DAEABD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AB264BA-1631-C3BD-DEE6-DE9EA812F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953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2BDD387-305A-0EC6-CF56-52A6F728C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129D968-F326-4A7A-F4EA-71DDC4CDE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556E02-4CBD-5DF0-94FC-B3D0B2C21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9D9B000-5157-D9C5-98D8-917FDD330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0D4B5B-0B95-9405-A62A-A892B9F8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4398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5ECCEBBD-DCC5-9D46-8E00-EA10C5208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9302" y="743841"/>
            <a:ext cx="4127500" cy="805559"/>
          </a:xfrm>
        </p:spPr>
        <p:txBody>
          <a:bodyPr anchor="b">
            <a:noAutofit/>
          </a:bodyPr>
          <a:lstStyle>
            <a:lvl1pPr algn="l">
              <a:defRPr sz="28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text 11">
            <a:extLst>
              <a:ext uri="{FF2B5EF4-FFF2-40B4-BE49-F238E27FC236}">
                <a16:creationId xmlns:a16="http://schemas.microsoft.com/office/drawing/2014/main" id="{5B50278C-4D2B-704E-A5F0-C7A065AD6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9302" y="1727200"/>
            <a:ext cx="4127500" cy="418623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 3">
            <a:extLst>
              <a:ext uri="{FF2B5EF4-FFF2-40B4-BE49-F238E27FC236}">
                <a16:creationId xmlns:a16="http://schemas.microsoft.com/office/drawing/2014/main" id="{95429808-FCC4-BF42-A19A-25EAACB2059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5257800" cy="66421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7331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9C4D5F23-7C9C-F741-BD57-C8983CF39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742" y="616841"/>
            <a:ext cx="9144000" cy="609793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iagram 3">
            <a:extLst>
              <a:ext uri="{FF2B5EF4-FFF2-40B4-BE49-F238E27FC236}">
                <a16:creationId xmlns:a16="http://schemas.microsoft.com/office/drawing/2014/main" id="{25595C8F-5C86-AD41-81CB-49F231878EF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88742" y="1397000"/>
            <a:ext cx="9144000" cy="47371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</p:spTree>
    <p:extLst>
      <p:ext uri="{BB962C8B-B14F-4D97-AF65-F5344CB8AC3E}">
        <p14:creationId xmlns:p14="http://schemas.microsoft.com/office/powerpoint/2010/main" val="1167252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>
            <a:extLst>
              <a:ext uri="{FF2B5EF4-FFF2-40B4-BE49-F238E27FC236}">
                <a16:creationId xmlns:a16="http://schemas.microsoft.com/office/drawing/2014/main" id="{9795F843-3CE1-ED4D-A4D1-B27B6DB64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742" y="616841"/>
            <a:ext cx="9144000" cy="609793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CF58C1CC-ECA4-5141-95FE-2805C6A2DC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89013" y="1422400"/>
            <a:ext cx="9144000" cy="41862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887100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39BEDAC0-5874-E04B-91DB-F5F975627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0942" y="2349500"/>
            <a:ext cx="5158058" cy="12192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001714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9C4D5F23-7C9C-F741-BD57-C8983CF39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742" y="616841"/>
            <a:ext cx="9144000" cy="609793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iagram 3">
            <a:extLst>
              <a:ext uri="{FF2B5EF4-FFF2-40B4-BE49-F238E27FC236}">
                <a16:creationId xmlns:a16="http://schemas.microsoft.com/office/drawing/2014/main" id="{25595C8F-5C86-AD41-81CB-49F231878EF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88742" y="1397000"/>
            <a:ext cx="9144000" cy="47371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</p:spTree>
    <p:extLst>
      <p:ext uri="{BB962C8B-B14F-4D97-AF65-F5344CB8AC3E}">
        <p14:creationId xmlns:p14="http://schemas.microsoft.com/office/powerpoint/2010/main" val="1773937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15">
            <a:extLst>
              <a:ext uri="{FF2B5EF4-FFF2-40B4-BE49-F238E27FC236}">
                <a16:creationId xmlns:a16="http://schemas.microsoft.com/office/drawing/2014/main" id="{627232BD-4CA2-2247-B71E-E9AC38B6CE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7161696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66A257AA-5F16-1A4A-B3E3-DA688DDA87C4}"/>
              </a:ext>
            </a:extLst>
          </p:cNvPr>
          <p:cNvGrpSpPr/>
          <p:nvPr/>
        </p:nvGrpSpPr>
        <p:grpSpPr>
          <a:xfrm>
            <a:off x="10444481" y="5727126"/>
            <a:ext cx="2222205" cy="884879"/>
            <a:chOff x="10242697" y="5607996"/>
            <a:chExt cx="2222205" cy="884879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4DDCF8DE-35BF-CE4C-84F1-345F9BD1A59D}"/>
                </a:ext>
              </a:extLst>
            </p:cNvPr>
            <p:cNvSpPr txBox="1"/>
            <p:nvPr/>
          </p:nvSpPr>
          <p:spPr>
            <a:xfrm>
              <a:off x="10251887" y="6272815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36D91317-B3A4-F44F-A50E-7262129857E7}"/>
                </a:ext>
              </a:extLst>
            </p:cNvPr>
            <p:cNvSpPr txBox="1"/>
            <p:nvPr/>
          </p:nvSpPr>
          <p:spPr>
            <a:xfrm>
              <a:off x="10242697" y="5607996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7" name="Rak 6">
              <a:extLst>
                <a:ext uri="{FF2B5EF4-FFF2-40B4-BE49-F238E27FC236}">
                  <a16:creationId xmlns:a16="http://schemas.microsoft.com/office/drawing/2014/main" id="{2677C2A9-EE1A-3D47-A628-E42AF60ADC3A}"/>
                </a:ext>
              </a:extLst>
            </p:cNvPr>
            <p:cNvCxnSpPr>
              <a:cxnSpLocks/>
            </p:cNvCxnSpPr>
            <p:nvPr/>
          </p:nvCxnSpPr>
          <p:spPr>
            <a:xfrm>
              <a:off x="10339620" y="6277410"/>
              <a:ext cx="1529859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upp 7">
            <a:extLst>
              <a:ext uri="{FF2B5EF4-FFF2-40B4-BE49-F238E27FC236}">
                <a16:creationId xmlns:a16="http://schemas.microsoft.com/office/drawing/2014/main" id="{B1819E8B-7BDB-6141-977D-7EF44C3E334F}"/>
              </a:ext>
            </a:extLst>
          </p:cNvPr>
          <p:cNvGrpSpPr/>
          <p:nvPr/>
        </p:nvGrpSpPr>
        <p:grpSpPr>
          <a:xfrm>
            <a:off x="10444481" y="5727126"/>
            <a:ext cx="2222205" cy="884879"/>
            <a:chOff x="10242697" y="5607996"/>
            <a:chExt cx="2222205" cy="884879"/>
          </a:xfrm>
        </p:grpSpPr>
        <p:sp>
          <p:nvSpPr>
            <p:cNvPr id="9" name="textruta 8">
              <a:extLst>
                <a:ext uri="{FF2B5EF4-FFF2-40B4-BE49-F238E27FC236}">
                  <a16:creationId xmlns:a16="http://schemas.microsoft.com/office/drawing/2014/main" id="{FF6F8030-A4CC-C748-A26E-38FD2E87979A}"/>
                </a:ext>
              </a:extLst>
            </p:cNvPr>
            <p:cNvSpPr txBox="1"/>
            <p:nvPr userDrawn="1"/>
          </p:nvSpPr>
          <p:spPr>
            <a:xfrm>
              <a:off x="10251887" y="6272815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2685D7D2-FDF8-F246-859F-C45D301F4D2E}"/>
                </a:ext>
              </a:extLst>
            </p:cNvPr>
            <p:cNvSpPr txBox="1"/>
            <p:nvPr userDrawn="1"/>
          </p:nvSpPr>
          <p:spPr>
            <a:xfrm>
              <a:off x="10242697" y="5607996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1" name="Rak 10">
              <a:extLst>
                <a:ext uri="{FF2B5EF4-FFF2-40B4-BE49-F238E27FC236}">
                  <a16:creationId xmlns:a16="http://schemas.microsoft.com/office/drawing/2014/main" id="{690F618A-4C54-7A4A-8027-63A38AD9A5F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339620" y="6277410"/>
              <a:ext cx="1529859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5618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F5919A7-E5E7-E447-AC47-3628E2C2C37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BD851597-1D96-1F49-9B1A-ED0727F4581C}"/>
              </a:ext>
            </a:extLst>
          </p:cNvPr>
          <p:cNvGrpSpPr/>
          <p:nvPr/>
        </p:nvGrpSpPr>
        <p:grpSpPr>
          <a:xfrm>
            <a:off x="10242697" y="5607996"/>
            <a:ext cx="2222205" cy="884879"/>
            <a:chOff x="10242697" y="5607996"/>
            <a:chExt cx="2222205" cy="884879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51D8CF96-0018-FD40-88CB-DC6ACA2FB156}"/>
                </a:ext>
              </a:extLst>
            </p:cNvPr>
            <p:cNvSpPr txBox="1"/>
            <p:nvPr/>
          </p:nvSpPr>
          <p:spPr>
            <a:xfrm>
              <a:off x="10251887" y="6272815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A2A8A072-9169-BC43-801A-A61BF591F032}"/>
                </a:ext>
              </a:extLst>
            </p:cNvPr>
            <p:cNvSpPr txBox="1"/>
            <p:nvPr/>
          </p:nvSpPr>
          <p:spPr>
            <a:xfrm>
              <a:off x="10242697" y="5607996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7" name="Rak 6">
              <a:extLst>
                <a:ext uri="{FF2B5EF4-FFF2-40B4-BE49-F238E27FC236}">
                  <a16:creationId xmlns:a16="http://schemas.microsoft.com/office/drawing/2014/main" id="{9E836D9E-4AB0-0C41-802B-ED4298D608B2}"/>
                </a:ext>
              </a:extLst>
            </p:cNvPr>
            <p:cNvCxnSpPr>
              <a:cxnSpLocks/>
            </p:cNvCxnSpPr>
            <p:nvPr/>
          </p:nvCxnSpPr>
          <p:spPr>
            <a:xfrm>
              <a:off x="10339620" y="6277410"/>
              <a:ext cx="1529859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3BC94B7A-F171-604C-9683-0DB769480E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413" y="1574800"/>
            <a:ext cx="9144000" cy="41862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42676A12-DB87-3E48-8425-B6EE630370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41413" y="761565"/>
            <a:ext cx="9144000" cy="660400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67BBF980-C512-0447-A28B-C4C2C1F78096}"/>
              </a:ext>
            </a:extLst>
          </p:cNvPr>
          <p:cNvGrpSpPr/>
          <p:nvPr/>
        </p:nvGrpSpPr>
        <p:grpSpPr>
          <a:xfrm>
            <a:off x="10242697" y="5607996"/>
            <a:ext cx="2222205" cy="884879"/>
            <a:chOff x="10242697" y="5607996"/>
            <a:chExt cx="2222205" cy="884879"/>
          </a:xfrm>
        </p:grpSpPr>
        <p:sp>
          <p:nvSpPr>
            <p:cNvPr id="12" name="textruta 11">
              <a:extLst>
                <a:ext uri="{FF2B5EF4-FFF2-40B4-BE49-F238E27FC236}">
                  <a16:creationId xmlns:a16="http://schemas.microsoft.com/office/drawing/2014/main" id="{4CB3DB73-CD80-6941-876E-37F777FC5E4F}"/>
                </a:ext>
              </a:extLst>
            </p:cNvPr>
            <p:cNvSpPr txBox="1"/>
            <p:nvPr userDrawn="1"/>
          </p:nvSpPr>
          <p:spPr>
            <a:xfrm>
              <a:off x="10251887" y="6272815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textruta 12">
              <a:extLst>
                <a:ext uri="{FF2B5EF4-FFF2-40B4-BE49-F238E27FC236}">
                  <a16:creationId xmlns:a16="http://schemas.microsoft.com/office/drawing/2014/main" id="{2322C6A7-FC94-F84A-9ED7-D07BAFDC4FFA}"/>
                </a:ext>
              </a:extLst>
            </p:cNvPr>
            <p:cNvSpPr txBox="1"/>
            <p:nvPr userDrawn="1"/>
          </p:nvSpPr>
          <p:spPr>
            <a:xfrm>
              <a:off x="10242697" y="5607996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4" name="Rak 13">
              <a:extLst>
                <a:ext uri="{FF2B5EF4-FFF2-40B4-BE49-F238E27FC236}">
                  <a16:creationId xmlns:a16="http://schemas.microsoft.com/office/drawing/2014/main" id="{47BA1FC6-63BA-2641-B133-B828EDB49E3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339620" y="6277410"/>
              <a:ext cx="1529859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55002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5ECCEBBD-DCC5-9D46-8E00-EA10C5208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9302" y="743841"/>
            <a:ext cx="4127500" cy="805559"/>
          </a:xfrm>
        </p:spPr>
        <p:txBody>
          <a:bodyPr anchor="b">
            <a:noAutofit/>
          </a:bodyPr>
          <a:lstStyle>
            <a:lvl1pPr algn="l">
              <a:defRPr sz="28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11">
            <a:extLst>
              <a:ext uri="{FF2B5EF4-FFF2-40B4-BE49-F238E27FC236}">
                <a16:creationId xmlns:a16="http://schemas.microsoft.com/office/drawing/2014/main" id="{5B50278C-4D2B-704E-A5F0-C7A065AD6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9302" y="1727200"/>
            <a:ext cx="4127500" cy="418623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bild 3">
            <a:extLst>
              <a:ext uri="{FF2B5EF4-FFF2-40B4-BE49-F238E27FC236}">
                <a16:creationId xmlns:a16="http://schemas.microsoft.com/office/drawing/2014/main" id="{95429808-FCC4-BF42-A19A-25EAACB2059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5257800" cy="66421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23486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E889D2-ED60-7303-D9D4-FE1670FFC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05C2A-E0D5-21F1-29C0-BC4EA0C1F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3DB367-ED32-B23A-6BCF-59DC5BC8A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7F853C3-BFE2-A0DA-EC20-739A00370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D8D3D5-1BCB-47E0-8454-0D1273C5A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19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5200" y="361950"/>
            <a:ext cx="10312400" cy="138112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65200" y="1752600"/>
            <a:ext cx="10312400" cy="401955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9933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4F40C8-EFD1-3F9F-EBE6-5BBF70A7A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903FDEA-0E67-DD9C-3EB1-C5F66C13B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9A8232-AC7F-BF45-FCCA-5AF507C5A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59E63C4-431B-119C-9307-EAE6EFCA6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88880B-7F64-B045-D904-F95BD71F7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959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6E673-3A6C-67B4-7BCC-BB546EDE4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6EF643-1BFE-4364-4498-862D65CF24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5B43F83-FDEA-242B-3A36-F56B216D7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1DF7C0-7840-5B91-8EAE-5FB3300EF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818B92C-625D-2B0E-C69F-033051938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F1A745E-966D-A69E-D62E-4E0207183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3852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DC9946-B509-622B-16FF-A2BE18635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9CAF62F-502A-EB38-333A-3019BD332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C000AF4-93AD-35D8-C7D0-9BE6BD7448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4583C3C-BCC6-869B-6E8B-B9933A7109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9327173-4E03-3D1D-3711-516D9386B7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E5DF95-84E3-CDF7-27C8-B070319B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D45D888-DC24-A4C6-CA0A-E95705D59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83C1867-6D92-7547-2730-5766DD661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457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8A48A8-D9CE-BBE9-89A8-15A695CBB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0B65767-A68A-D5E3-9FD8-6CFCE2124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28AE432-B89A-35AE-A40A-21B8A326D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559A28B-44CD-E001-49FD-5213A1DA7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4517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78D29A0-D39A-0488-33C0-376D61065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5E810D-C984-A9DC-6450-5CA38BF1C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86E9E53-95F7-50E1-2996-D31DC6175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867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1C4E0B-A81C-3516-9FD1-B8C802A96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323705-C599-D1E9-6F04-A04FBA695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81A061F-883A-4B90-E6AB-60AE78CE8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31DE6D1-2116-41A9-BB0A-2AD621C75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E54EC5E-0273-845C-82B2-CF58F2784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F99B40E-0164-8FF4-9267-507051AEF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552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2D68CD-3242-17A1-CD57-874299FB5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DFA4754-8A90-67F6-8F54-D3B960E2CE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B5AB6A-3A57-0A0E-6A55-FFBC4F49B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E61884-6B68-5928-1850-601844B96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CA24AF-CB13-94A1-F58C-67B022651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D2A44C2-CE65-8A50-9604-6237C46D9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903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324F417-BA3B-05B4-0A72-66ED90E40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027078-3899-658D-7C22-282751261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B7B23C5-A523-E6CF-0531-1187FB96D2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2FF47D-E523-4E76-A8F9-3DF9FCA3A24B}" type="datetimeFigureOut">
              <a:rPr lang="sv-SE" smtClean="0"/>
              <a:t>2025-03-27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0E4E2B-0D6A-47BD-B5E9-965703390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F8DB81-8213-495A-4A31-C8884BFCB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72491E-B2E8-4013-ADEB-9C235E22CA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37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rubrik 1">
            <a:extLst>
              <a:ext uri="{FF2B5EF4-FFF2-40B4-BE49-F238E27FC236}">
                <a16:creationId xmlns:a16="http://schemas.microsoft.com/office/drawing/2014/main" id="{18BF671C-FD53-304A-A420-AEADAE282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090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sv-SE"/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08950591-8A82-364A-86CA-C189240A1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40449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8C0B532-3FF1-6D4C-B718-CA8EFF31A50B}"/>
              </a:ext>
            </a:extLst>
          </p:cNvPr>
          <p:cNvSpPr/>
          <p:nvPr/>
        </p:nvSpPr>
        <p:spPr>
          <a:xfrm>
            <a:off x="0" y="6649656"/>
            <a:ext cx="12192000" cy="2083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97303B95-650F-714F-8232-5984935A2441}"/>
              </a:ext>
            </a:extLst>
          </p:cNvPr>
          <p:cNvGrpSpPr/>
          <p:nvPr/>
        </p:nvGrpSpPr>
        <p:grpSpPr>
          <a:xfrm>
            <a:off x="10444402" y="5729019"/>
            <a:ext cx="2222205" cy="884879"/>
            <a:chOff x="9377915" y="4859079"/>
            <a:chExt cx="2222205" cy="884879"/>
          </a:xfrm>
        </p:grpSpPr>
        <p:sp>
          <p:nvSpPr>
            <p:cNvPr id="11" name="textruta 10">
              <a:extLst>
                <a:ext uri="{FF2B5EF4-FFF2-40B4-BE49-F238E27FC236}">
                  <a16:creationId xmlns:a16="http://schemas.microsoft.com/office/drawing/2014/main" id="{3A8B58AC-0FAC-EA4C-ADF5-FAADAB680E47}"/>
                </a:ext>
              </a:extLst>
            </p:cNvPr>
            <p:cNvSpPr txBox="1"/>
            <p:nvPr/>
          </p:nvSpPr>
          <p:spPr>
            <a:xfrm>
              <a:off x="9377915" y="4859079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2" name="Rak 11">
              <a:extLst>
                <a:ext uri="{FF2B5EF4-FFF2-40B4-BE49-F238E27FC236}">
                  <a16:creationId xmlns:a16="http://schemas.microsoft.com/office/drawing/2014/main" id="{FC4396FF-D82D-CB4F-AACC-5084E37108EB}"/>
                </a:ext>
              </a:extLst>
            </p:cNvPr>
            <p:cNvCxnSpPr>
              <a:cxnSpLocks/>
            </p:cNvCxnSpPr>
            <p:nvPr/>
          </p:nvCxnSpPr>
          <p:spPr>
            <a:xfrm>
              <a:off x="9474838" y="5528493"/>
              <a:ext cx="152985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ruta 12">
              <a:extLst>
                <a:ext uri="{FF2B5EF4-FFF2-40B4-BE49-F238E27FC236}">
                  <a16:creationId xmlns:a16="http://schemas.microsoft.com/office/drawing/2014/main" id="{C41A13BC-AA04-7047-96FB-A2FFD99C0BE6}"/>
                </a:ext>
              </a:extLst>
            </p:cNvPr>
            <p:cNvSpPr txBox="1"/>
            <p:nvPr/>
          </p:nvSpPr>
          <p:spPr>
            <a:xfrm>
              <a:off x="9387105" y="5523898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5" name="Grupp 14">
            <a:extLst>
              <a:ext uri="{FF2B5EF4-FFF2-40B4-BE49-F238E27FC236}">
                <a16:creationId xmlns:a16="http://schemas.microsoft.com/office/drawing/2014/main" id="{17030F3F-79BD-B340-B21F-259B2B70D2DE}"/>
              </a:ext>
            </a:extLst>
          </p:cNvPr>
          <p:cNvGrpSpPr/>
          <p:nvPr/>
        </p:nvGrpSpPr>
        <p:grpSpPr>
          <a:xfrm>
            <a:off x="10444402" y="5729019"/>
            <a:ext cx="2222205" cy="884879"/>
            <a:chOff x="9377915" y="4859079"/>
            <a:chExt cx="2222205" cy="884879"/>
          </a:xfrm>
        </p:grpSpPr>
        <p:sp>
          <p:nvSpPr>
            <p:cNvPr id="16" name="textruta 15">
              <a:extLst>
                <a:ext uri="{FF2B5EF4-FFF2-40B4-BE49-F238E27FC236}">
                  <a16:creationId xmlns:a16="http://schemas.microsoft.com/office/drawing/2014/main" id="{6B0C84F2-76AA-414F-A6BF-AEE900B45DB0}"/>
                </a:ext>
              </a:extLst>
            </p:cNvPr>
            <p:cNvSpPr txBox="1"/>
            <p:nvPr userDrawn="1"/>
          </p:nvSpPr>
          <p:spPr>
            <a:xfrm>
              <a:off x="9377915" y="4859079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7" name="Rak 16">
              <a:extLst>
                <a:ext uri="{FF2B5EF4-FFF2-40B4-BE49-F238E27FC236}">
                  <a16:creationId xmlns:a16="http://schemas.microsoft.com/office/drawing/2014/main" id="{D3C49365-0748-D64B-A403-DEDBF3586D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74838" y="5528493"/>
              <a:ext cx="152985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ruta 17">
              <a:extLst>
                <a:ext uri="{FF2B5EF4-FFF2-40B4-BE49-F238E27FC236}">
                  <a16:creationId xmlns:a16="http://schemas.microsoft.com/office/drawing/2014/main" id="{A9BF9558-A2D8-F84F-9EF5-C73972FE2965}"/>
                </a:ext>
              </a:extLst>
            </p:cNvPr>
            <p:cNvSpPr txBox="1"/>
            <p:nvPr userDrawn="1"/>
          </p:nvSpPr>
          <p:spPr>
            <a:xfrm>
              <a:off x="9387105" y="5523898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478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rrasjukvardsregionforbundet.se/kunskapsstyrning/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agen.nu/2008:355#K2" TargetMode="Externa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5.xml"/><Relationship Id="rId5" Type="http://schemas.openxmlformats.org/officeDocument/2006/relationships/hyperlink" Target="https://lagen.nu/2008:355#K2P5" TargetMode="External"/><Relationship Id="rId4" Type="http://schemas.openxmlformats.org/officeDocument/2006/relationships/hyperlink" Target="https://lagen.nu/2008:355#K2P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9.xml"/><Relationship Id="rId1" Type="http://schemas.openxmlformats.org/officeDocument/2006/relationships/themeOverride" Target="../theme/themeOverride1.xml"/><Relationship Id="rId4" Type="http://schemas.openxmlformats.org/officeDocument/2006/relationships/hyperlink" Target="https://kunskapsstyrningvard.se/kunskapsstyrningvard/kvalitetsregister.66155.html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s://skr.se/download/18.45167e4317e2b341b24add5d/1642686824121/7164-613-2.pdf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1.png"/><Relationship Id="rId10" Type="http://schemas.openxmlformats.org/officeDocument/2006/relationships/hyperlink" Target="https://www.vardanalys.se/rapporter/lapptacke-med-otillracklig-tackning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hyperlink" Target="https://skr.se/skr/naringslivarbetedigitalisering/digitalisering/euforordningareudirektivdigitalisering/forslag/deteuropeiskahalsodataomradetehds.70268.html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4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kunskapsstyrningvard.se/kunskapsstyrningvard/datauppfoljningochanalys/regiongemensamhanteringavvarddata.89146.html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71A11F-12BD-9AD7-3E43-E6BAC3E956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0008" y="1264303"/>
            <a:ext cx="4667248" cy="818259"/>
          </a:xfrm>
        </p:spPr>
        <p:txBody>
          <a:bodyPr anchor="b">
            <a:noAutofit/>
          </a:bodyPr>
          <a:lstStyle/>
          <a:p>
            <a:r>
              <a:rPr lang="sv-SE" sz="44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Kunskapsstyrning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AA2F841-AE22-53E2-7848-2A7D67D27A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34636" y="1912232"/>
            <a:ext cx="3454211" cy="41862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Förbundsdirektionen</a:t>
            </a:r>
          </a:p>
          <a:p>
            <a:pPr marL="0" indent="0" algn="ctr">
              <a:buNone/>
            </a:pPr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NRF</a:t>
            </a:r>
          </a:p>
          <a:p>
            <a:pPr marL="0" indent="0" algn="ctr">
              <a:buNone/>
            </a:pPr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2025-03-27</a:t>
            </a:r>
          </a:p>
          <a:p>
            <a:pPr marL="0" indent="0" algn="ctr">
              <a:buNone/>
            </a:pPr>
            <a:endParaRPr lang="sv-SE" sz="18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sv-SE" sz="18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Helen Abrahamsson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sv-SE" sz="18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Sjukvårdsregional samordnare inom Kunskapsstyrning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72BDDAA-A329-457B-B5A3-3930CD4E598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392" y="1752670"/>
            <a:ext cx="2598256" cy="33526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5708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A9B45-D87E-9868-E89B-520837DAB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Rubrik 1135">
            <a:extLst>
              <a:ext uri="{FF2B5EF4-FFF2-40B4-BE49-F238E27FC236}">
                <a16:creationId xmlns:a16="http://schemas.microsoft.com/office/drawing/2014/main" id="{5E4785DE-3962-6E05-01C2-F8191515C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Strategi regiongemensam hantering av vårddata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33D46E2-BF93-1B05-FFB5-3AF01790D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9862" y="1698607"/>
            <a:ext cx="5005294" cy="404140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sv-SE" sz="2000" b="1" i="0" dirty="0">
                <a:solidFill>
                  <a:srgbClr val="377D7A"/>
                </a:solidFill>
                <a:effectLst/>
              </a:rPr>
              <a:t>Syftet </a:t>
            </a:r>
          </a:p>
          <a:p>
            <a:pPr algn="l">
              <a:spcBef>
                <a:spcPts val="0"/>
              </a:spcBef>
            </a:pPr>
            <a:r>
              <a:rPr lang="sv-SE" sz="1800" dirty="0">
                <a:solidFill>
                  <a:srgbClr val="222222"/>
                </a:solidFill>
              </a:rPr>
              <a:t>A</a:t>
            </a:r>
            <a:r>
              <a:rPr lang="sv-SE" sz="1800" b="0" i="0" dirty="0">
                <a:solidFill>
                  <a:srgbClr val="222222"/>
                </a:solidFill>
                <a:effectLst/>
              </a:rPr>
              <a:t>tt säkerställa tillgången till hälsodata av god kvalitet för sekundäranvändning.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b="0" i="0" dirty="0">
                <a:solidFill>
                  <a:srgbClr val="222222"/>
                </a:solidFill>
                <a:effectLst/>
              </a:rPr>
              <a:t>En mer effektiv hantering och samordning av vårddata.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b="0" i="0" dirty="0">
                <a:solidFill>
                  <a:srgbClr val="222222"/>
                </a:solidFill>
                <a:effectLst/>
              </a:rPr>
              <a:t>Ökad användning av vårddata för exempelvis analys, uppföljning och forskning.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b="0" i="0" dirty="0">
                <a:solidFill>
                  <a:srgbClr val="222222"/>
                </a:solidFill>
                <a:effectLst/>
              </a:rPr>
              <a:t>Fördjupad kunskap och fortsatt utveckling av svensk hälso- och sjukvård.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b="0" i="0" dirty="0">
                <a:solidFill>
                  <a:srgbClr val="222222"/>
                </a:solidFill>
                <a:effectLst/>
              </a:rPr>
              <a:t>Strategin bidrar också till att regionerna kan uppfylla kraven i EHDS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759D63-6E02-3E45-A387-24DD20B50827}"/>
              </a:ext>
            </a:extLst>
          </p:cNvPr>
          <p:cNvSpPr txBox="1"/>
          <p:nvPr/>
        </p:nvSpPr>
        <p:spPr>
          <a:xfrm>
            <a:off x="914400" y="1698607"/>
            <a:ext cx="46377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0" dirty="0">
                <a:solidFill>
                  <a:srgbClr val="377D7A"/>
                </a:solidFill>
                <a:effectLst/>
                <a:latin typeface="open sans" panose="020B0606030504020204" pitchFamily="34" charset="0"/>
              </a:rPr>
              <a:t>Bakgrund</a:t>
            </a:r>
          </a:p>
          <a:p>
            <a:r>
              <a:rPr lang="sv-SE" b="0" i="0" dirty="0">
                <a:solidFill>
                  <a:srgbClr val="222222"/>
                </a:solidFill>
                <a:effectLst/>
              </a:rPr>
              <a:t>Styrgruppen för systemet för </a:t>
            </a:r>
            <a:r>
              <a:rPr lang="sv-SE" b="0" i="0" dirty="0" err="1">
                <a:solidFill>
                  <a:srgbClr val="222222"/>
                </a:solidFill>
                <a:effectLst/>
              </a:rPr>
              <a:t>kunskapsstyrning</a:t>
            </a:r>
            <a:r>
              <a:rPr lang="sv-SE" b="0" i="0" dirty="0">
                <a:solidFill>
                  <a:srgbClr val="222222"/>
                </a:solidFill>
                <a:effectLst/>
              </a:rPr>
              <a:t> (SKS) har fattat ett inriktningsbeslut om en strategi för regiongemensam hantering av vårddata. </a:t>
            </a:r>
          </a:p>
          <a:p>
            <a:endParaRPr lang="sv-SE" dirty="0">
              <a:solidFill>
                <a:srgbClr val="222222"/>
              </a:solidFill>
            </a:endParaRPr>
          </a:p>
          <a:p>
            <a:r>
              <a:rPr lang="sv-SE" b="0" i="0" dirty="0">
                <a:solidFill>
                  <a:srgbClr val="222222"/>
                </a:solidFill>
                <a:effectLst/>
              </a:rPr>
              <a:t>En nationell arbetsgrupp driver ett projekt för att konkretisera strategin, på uppdrag av nationell samverkansgrupp (NSG) hälsodata. .</a:t>
            </a:r>
          </a:p>
          <a:p>
            <a:endParaRPr lang="sv-SE" dirty="0">
              <a:solidFill>
                <a:srgbClr val="222222"/>
              </a:solidFill>
            </a:endParaRPr>
          </a:p>
          <a:p>
            <a:r>
              <a:rPr lang="sv-SE" b="0" i="0" dirty="0">
                <a:solidFill>
                  <a:srgbClr val="222222"/>
                </a:solidFill>
                <a:effectLst/>
              </a:rPr>
              <a:t>Slutrapport förväntas klar juni 2025</a:t>
            </a:r>
          </a:p>
          <a:p>
            <a:endParaRPr lang="sv-SE" dirty="0">
              <a:solidFill>
                <a:srgbClr val="222222"/>
              </a:solidFill>
            </a:endParaRPr>
          </a:p>
          <a:p>
            <a:r>
              <a:rPr lang="sv-SE" b="0" i="0" dirty="0">
                <a:solidFill>
                  <a:srgbClr val="222222"/>
                </a:solidFill>
                <a:effectLst/>
              </a:rPr>
              <a:t>Resultatet ska fungera som utgångspunkt i det fortsatta arbetet med att genomföra strategin</a:t>
            </a:r>
            <a:r>
              <a:rPr lang="sv-SE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sv-SE" dirty="0">
              <a:solidFill>
                <a:srgbClr val="222222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147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98A4B-1BA1-3C30-D433-B0A857C7D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C9489871-A0E2-1C4C-2AE5-5D5B41FD26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829" b="27029"/>
          <a:stretch/>
        </p:blipFill>
        <p:spPr>
          <a:xfrm>
            <a:off x="3300776" y="3778549"/>
            <a:ext cx="2330790" cy="1138984"/>
          </a:xfrm>
          <a:prstGeom prst="rect">
            <a:avLst/>
          </a:prstGeom>
        </p:spPr>
      </p:pic>
      <p:grpSp>
        <p:nvGrpSpPr>
          <p:cNvPr id="20" name="Grupp 19">
            <a:extLst>
              <a:ext uri="{FF2B5EF4-FFF2-40B4-BE49-F238E27FC236}">
                <a16:creationId xmlns:a16="http://schemas.microsoft.com/office/drawing/2014/main" id="{53EAB634-A6B0-6058-FA4B-8C4E54B8741D}"/>
              </a:ext>
            </a:extLst>
          </p:cNvPr>
          <p:cNvGrpSpPr/>
          <p:nvPr/>
        </p:nvGrpSpPr>
        <p:grpSpPr>
          <a:xfrm>
            <a:off x="3270774" y="2921850"/>
            <a:ext cx="2337707" cy="1022743"/>
            <a:chOff x="577390" y="1023870"/>
            <a:chExt cx="4121253" cy="1803043"/>
          </a:xfrm>
        </p:grpSpPr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92568823-CC00-DE68-49D8-EE2B74AE77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7469" b="27531"/>
            <a:stretch/>
          </p:blipFill>
          <p:spPr>
            <a:xfrm>
              <a:off x="577390" y="1023870"/>
              <a:ext cx="4121253" cy="1803043"/>
            </a:xfrm>
            <a:prstGeom prst="rect">
              <a:avLst/>
            </a:prstGeom>
          </p:spPr>
        </p:pic>
        <p:sp>
          <p:nvSpPr>
            <p:cNvPr id="22" name="textruta 21">
              <a:extLst>
                <a:ext uri="{FF2B5EF4-FFF2-40B4-BE49-F238E27FC236}">
                  <a16:creationId xmlns:a16="http://schemas.microsoft.com/office/drawing/2014/main" id="{010A2CD0-0D37-6B8C-2430-80E587B83FE6}"/>
                </a:ext>
              </a:extLst>
            </p:cNvPr>
            <p:cNvSpPr txBox="1"/>
            <p:nvPr/>
          </p:nvSpPr>
          <p:spPr>
            <a:xfrm>
              <a:off x="748611" y="1923802"/>
              <a:ext cx="478129" cy="3255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600">
                  <a:solidFill>
                    <a:schemeClr val="bg1"/>
                  </a:solidFill>
                </a:rPr>
                <a:t>R1</a:t>
              </a:r>
            </a:p>
          </p:txBody>
        </p:sp>
        <p:sp>
          <p:nvSpPr>
            <p:cNvPr id="24" name="textruta 23">
              <a:extLst>
                <a:ext uri="{FF2B5EF4-FFF2-40B4-BE49-F238E27FC236}">
                  <a16:creationId xmlns:a16="http://schemas.microsoft.com/office/drawing/2014/main" id="{C62C9E39-BA30-8609-2A6D-89E0CDD7F572}"/>
                </a:ext>
              </a:extLst>
            </p:cNvPr>
            <p:cNvSpPr txBox="1"/>
            <p:nvPr/>
          </p:nvSpPr>
          <p:spPr>
            <a:xfrm>
              <a:off x="1134638" y="2063324"/>
              <a:ext cx="478129" cy="3255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600">
                  <a:solidFill>
                    <a:schemeClr val="bg1"/>
                  </a:solidFill>
                </a:rPr>
                <a:t>R2</a:t>
              </a:r>
            </a:p>
          </p:txBody>
        </p:sp>
        <p:sp>
          <p:nvSpPr>
            <p:cNvPr id="27" name="textruta 26">
              <a:extLst>
                <a:ext uri="{FF2B5EF4-FFF2-40B4-BE49-F238E27FC236}">
                  <a16:creationId xmlns:a16="http://schemas.microsoft.com/office/drawing/2014/main" id="{E338B8B4-3574-63FA-E94F-BCA51F3AEA61}"/>
                </a:ext>
              </a:extLst>
            </p:cNvPr>
            <p:cNvSpPr txBox="1"/>
            <p:nvPr/>
          </p:nvSpPr>
          <p:spPr>
            <a:xfrm>
              <a:off x="1686278" y="2202845"/>
              <a:ext cx="478129" cy="3255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600">
                  <a:solidFill>
                    <a:schemeClr val="bg1"/>
                  </a:solidFill>
                </a:rPr>
                <a:t>R3</a:t>
              </a:r>
            </a:p>
          </p:txBody>
        </p:sp>
        <p:sp>
          <p:nvSpPr>
            <p:cNvPr id="28" name="textruta 27">
              <a:extLst>
                <a:ext uri="{FF2B5EF4-FFF2-40B4-BE49-F238E27FC236}">
                  <a16:creationId xmlns:a16="http://schemas.microsoft.com/office/drawing/2014/main" id="{540022BC-1844-C13A-3F9C-2FA7052DBB33}"/>
                </a:ext>
              </a:extLst>
            </p:cNvPr>
            <p:cNvSpPr txBox="1"/>
            <p:nvPr/>
          </p:nvSpPr>
          <p:spPr>
            <a:xfrm>
              <a:off x="2393588" y="2245782"/>
              <a:ext cx="478129" cy="3255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600">
                  <a:solidFill>
                    <a:schemeClr val="bg1"/>
                  </a:solidFill>
                </a:rPr>
                <a:t>R4</a:t>
              </a:r>
            </a:p>
          </p:txBody>
        </p:sp>
        <p:sp>
          <p:nvSpPr>
            <p:cNvPr id="30" name="textruta 29">
              <a:extLst>
                <a:ext uri="{FF2B5EF4-FFF2-40B4-BE49-F238E27FC236}">
                  <a16:creationId xmlns:a16="http://schemas.microsoft.com/office/drawing/2014/main" id="{041EC2B4-1587-59EC-0507-C0B4791A0299}"/>
                </a:ext>
              </a:extLst>
            </p:cNvPr>
            <p:cNvSpPr txBox="1"/>
            <p:nvPr/>
          </p:nvSpPr>
          <p:spPr>
            <a:xfrm>
              <a:off x="3130837" y="2198574"/>
              <a:ext cx="478129" cy="3255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600">
                  <a:solidFill>
                    <a:schemeClr val="bg1"/>
                  </a:solidFill>
                </a:rPr>
                <a:t>R5</a:t>
              </a:r>
            </a:p>
          </p:txBody>
        </p:sp>
        <p:sp>
          <p:nvSpPr>
            <p:cNvPr id="34" name="textruta 33">
              <a:extLst>
                <a:ext uri="{FF2B5EF4-FFF2-40B4-BE49-F238E27FC236}">
                  <a16:creationId xmlns:a16="http://schemas.microsoft.com/office/drawing/2014/main" id="{F82B62E5-86AB-4C1D-4858-D81127D2C97D}"/>
                </a:ext>
              </a:extLst>
            </p:cNvPr>
            <p:cNvSpPr txBox="1"/>
            <p:nvPr/>
          </p:nvSpPr>
          <p:spPr>
            <a:xfrm>
              <a:off x="3677163" y="2074095"/>
              <a:ext cx="478129" cy="3255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600">
                  <a:solidFill>
                    <a:schemeClr val="bg1"/>
                  </a:solidFill>
                </a:rPr>
                <a:t>R6</a:t>
              </a:r>
            </a:p>
          </p:txBody>
        </p:sp>
        <p:sp>
          <p:nvSpPr>
            <p:cNvPr id="35" name="textruta 34">
              <a:extLst>
                <a:ext uri="{FF2B5EF4-FFF2-40B4-BE49-F238E27FC236}">
                  <a16:creationId xmlns:a16="http://schemas.microsoft.com/office/drawing/2014/main" id="{23428764-F86A-DD15-CA5D-2F87ADF291CA}"/>
                </a:ext>
              </a:extLst>
            </p:cNvPr>
            <p:cNvSpPr txBox="1"/>
            <p:nvPr/>
          </p:nvSpPr>
          <p:spPr>
            <a:xfrm>
              <a:off x="4060819" y="1923860"/>
              <a:ext cx="478129" cy="3798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sz="600" err="1">
                  <a:solidFill>
                    <a:schemeClr val="bg1"/>
                  </a:solidFill>
                </a:rPr>
                <a:t>R</a:t>
              </a:r>
              <a:r>
                <a:rPr lang="sv-SE" sz="800" baseline="30000" err="1">
                  <a:solidFill>
                    <a:schemeClr val="bg1"/>
                  </a:solidFill>
                </a:rPr>
                <a:t>n</a:t>
              </a:r>
              <a:endParaRPr lang="sv-SE" sz="600">
                <a:solidFill>
                  <a:schemeClr val="bg1"/>
                </a:solidFill>
              </a:endParaRPr>
            </a:p>
          </p:txBody>
        </p:sp>
      </p:grpSp>
      <p:pic>
        <p:nvPicPr>
          <p:cNvPr id="36" name="Bildobjekt 35">
            <a:extLst>
              <a:ext uri="{FF2B5EF4-FFF2-40B4-BE49-F238E27FC236}">
                <a16:creationId xmlns:a16="http://schemas.microsoft.com/office/drawing/2014/main" id="{4C23D49B-68C8-B0B4-B7BE-709F1CCBEB2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7898" b="36242"/>
          <a:stretch/>
        </p:blipFill>
        <p:spPr>
          <a:xfrm>
            <a:off x="3144589" y="2278376"/>
            <a:ext cx="2514073" cy="803941"/>
          </a:xfrm>
          <a:prstGeom prst="rect">
            <a:avLst/>
          </a:prstGeom>
        </p:spPr>
      </p:pic>
      <p:sp>
        <p:nvSpPr>
          <p:cNvPr id="1136" name="Rubrik 1135">
            <a:extLst>
              <a:ext uri="{FF2B5EF4-FFF2-40B4-BE49-F238E27FC236}">
                <a16:creationId xmlns:a16="http://schemas.microsoft.com/office/drawing/2014/main" id="{F024B55C-A06E-680F-DD1A-B92914FFD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Inriktningen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8A7491-7282-8707-37A1-AC13388DE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0087" y="1865908"/>
            <a:ext cx="4835789" cy="3712732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sv-SE" dirty="0"/>
              <a:t>Varje region samlar vårddata i sitt eget datalager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sv-SE" dirty="0"/>
              <a:t>Data följer nationella specifikationer och standarder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sv-SE" dirty="0"/>
              <a:t>Datalager knyts samman i en regiongemensam infrastruktur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sv-SE" dirty="0"/>
              <a:t>Användare hämtar data efter behov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sv-SE" b="1" dirty="0"/>
              <a:t>Ett kompetenscenter föreslås stötta insamling, tillgängliggörande och analys</a:t>
            </a:r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DFA1C496-EBA1-8084-F94E-D70B662A46AC}"/>
              </a:ext>
            </a:extLst>
          </p:cNvPr>
          <p:cNvGrpSpPr/>
          <p:nvPr/>
        </p:nvGrpSpPr>
        <p:grpSpPr>
          <a:xfrm>
            <a:off x="2959173" y="1787115"/>
            <a:ext cx="1391274" cy="3283769"/>
            <a:chOff x="1814876" y="438660"/>
            <a:chExt cx="572427" cy="1351075"/>
          </a:xfrm>
          <a:solidFill>
            <a:srgbClr val="C4CECE"/>
          </a:solidFill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FD8F57E-9170-C571-A203-446E5C01F1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9573" y="1675159"/>
              <a:ext cx="117388" cy="114576"/>
            </a:xfrm>
            <a:custGeom>
              <a:avLst/>
              <a:gdLst/>
              <a:ahLst/>
              <a:cxnLst>
                <a:cxn ang="0">
                  <a:pos x="743" y="75"/>
                </a:cxn>
                <a:cxn ang="0">
                  <a:pos x="817" y="25"/>
                </a:cxn>
                <a:cxn ang="0">
                  <a:pos x="867" y="25"/>
                </a:cxn>
                <a:cxn ang="0">
                  <a:pos x="1015" y="50"/>
                </a:cxn>
                <a:cxn ang="0">
                  <a:pos x="1015" y="125"/>
                </a:cxn>
                <a:cxn ang="0">
                  <a:pos x="1015" y="249"/>
                </a:cxn>
                <a:cxn ang="0">
                  <a:pos x="1089" y="299"/>
                </a:cxn>
                <a:cxn ang="0">
                  <a:pos x="1089" y="423"/>
                </a:cxn>
                <a:cxn ang="0">
                  <a:pos x="1015" y="523"/>
                </a:cxn>
                <a:cxn ang="0">
                  <a:pos x="941" y="598"/>
                </a:cxn>
                <a:cxn ang="0">
                  <a:pos x="891" y="797"/>
                </a:cxn>
                <a:cxn ang="0">
                  <a:pos x="966" y="896"/>
                </a:cxn>
                <a:cxn ang="0">
                  <a:pos x="916" y="1021"/>
                </a:cxn>
                <a:cxn ang="0">
                  <a:pos x="817" y="1070"/>
                </a:cxn>
                <a:cxn ang="0">
                  <a:pos x="718" y="1021"/>
                </a:cxn>
                <a:cxn ang="0">
                  <a:pos x="619" y="1045"/>
                </a:cxn>
                <a:cxn ang="0">
                  <a:pos x="495" y="1070"/>
                </a:cxn>
                <a:cxn ang="0">
                  <a:pos x="446" y="1095"/>
                </a:cxn>
                <a:cxn ang="0">
                  <a:pos x="396" y="1095"/>
                </a:cxn>
                <a:cxn ang="0">
                  <a:pos x="297" y="1070"/>
                </a:cxn>
                <a:cxn ang="0">
                  <a:pos x="247" y="1045"/>
                </a:cxn>
                <a:cxn ang="0">
                  <a:pos x="198" y="1045"/>
                </a:cxn>
                <a:cxn ang="0">
                  <a:pos x="198" y="1045"/>
                </a:cxn>
                <a:cxn ang="0">
                  <a:pos x="173" y="996"/>
                </a:cxn>
                <a:cxn ang="0">
                  <a:pos x="198" y="1021"/>
                </a:cxn>
                <a:cxn ang="0">
                  <a:pos x="223" y="996"/>
                </a:cxn>
                <a:cxn ang="0">
                  <a:pos x="223" y="946"/>
                </a:cxn>
                <a:cxn ang="0">
                  <a:pos x="198" y="871"/>
                </a:cxn>
                <a:cxn ang="0">
                  <a:pos x="247" y="846"/>
                </a:cxn>
                <a:cxn ang="0">
                  <a:pos x="272" y="822"/>
                </a:cxn>
                <a:cxn ang="0">
                  <a:pos x="297" y="772"/>
                </a:cxn>
                <a:cxn ang="0">
                  <a:pos x="247" y="747"/>
                </a:cxn>
                <a:cxn ang="0">
                  <a:pos x="247" y="722"/>
                </a:cxn>
                <a:cxn ang="0">
                  <a:pos x="198" y="697"/>
                </a:cxn>
                <a:cxn ang="0">
                  <a:pos x="223" y="647"/>
                </a:cxn>
                <a:cxn ang="0">
                  <a:pos x="148" y="498"/>
                </a:cxn>
                <a:cxn ang="0">
                  <a:pos x="99" y="399"/>
                </a:cxn>
                <a:cxn ang="0">
                  <a:pos x="49" y="324"/>
                </a:cxn>
                <a:cxn ang="0">
                  <a:pos x="25" y="199"/>
                </a:cxn>
                <a:cxn ang="0">
                  <a:pos x="74" y="224"/>
                </a:cxn>
                <a:cxn ang="0">
                  <a:pos x="124" y="249"/>
                </a:cxn>
                <a:cxn ang="0">
                  <a:pos x="173" y="249"/>
                </a:cxn>
                <a:cxn ang="0">
                  <a:pos x="148" y="175"/>
                </a:cxn>
                <a:cxn ang="0">
                  <a:pos x="99" y="100"/>
                </a:cxn>
                <a:cxn ang="0">
                  <a:pos x="148" y="25"/>
                </a:cxn>
                <a:cxn ang="0">
                  <a:pos x="223" y="50"/>
                </a:cxn>
                <a:cxn ang="0">
                  <a:pos x="272" y="150"/>
                </a:cxn>
                <a:cxn ang="0">
                  <a:pos x="396" y="150"/>
                </a:cxn>
                <a:cxn ang="0">
                  <a:pos x="495" y="100"/>
                </a:cxn>
                <a:cxn ang="0">
                  <a:pos x="569" y="100"/>
                </a:cxn>
              </a:cxnLst>
              <a:rect l="0" t="0" r="r" b="b"/>
              <a:pathLst>
                <a:path w="1114" h="1095">
                  <a:moveTo>
                    <a:pt x="644" y="100"/>
                  </a:moveTo>
                  <a:lnTo>
                    <a:pt x="693" y="75"/>
                  </a:lnTo>
                  <a:lnTo>
                    <a:pt x="743" y="75"/>
                  </a:lnTo>
                  <a:lnTo>
                    <a:pt x="768" y="50"/>
                  </a:lnTo>
                  <a:lnTo>
                    <a:pt x="817" y="50"/>
                  </a:lnTo>
                  <a:lnTo>
                    <a:pt x="817" y="25"/>
                  </a:lnTo>
                  <a:lnTo>
                    <a:pt x="842" y="0"/>
                  </a:lnTo>
                  <a:lnTo>
                    <a:pt x="867" y="0"/>
                  </a:lnTo>
                  <a:lnTo>
                    <a:pt x="867" y="25"/>
                  </a:lnTo>
                  <a:lnTo>
                    <a:pt x="916" y="25"/>
                  </a:lnTo>
                  <a:lnTo>
                    <a:pt x="941" y="25"/>
                  </a:lnTo>
                  <a:lnTo>
                    <a:pt x="1015" y="50"/>
                  </a:lnTo>
                  <a:lnTo>
                    <a:pt x="1065" y="75"/>
                  </a:lnTo>
                  <a:lnTo>
                    <a:pt x="1040" y="125"/>
                  </a:lnTo>
                  <a:lnTo>
                    <a:pt x="1015" y="125"/>
                  </a:lnTo>
                  <a:lnTo>
                    <a:pt x="990" y="175"/>
                  </a:lnTo>
                  <a:lnTo>
                    <a:pt x="1015" y="224"/>
                  </a:lnTo>
                  <a:lnTo>
                    <a:pt x="1015" y="249"/>
                  </a:lnTo>
                  <a:lnTo>
                    <a:pt x="1015" y="274"/>
                  </a:lnTo>
                  <a:lnTo>
                    <a:pt x="1040" y="299"/>
                  </a:lnTo>
                  <a:lnTo>
                    <a:pt x="1089" y="299"/>
                  </a:lnTo>
                  <a:lnTo>
                    <a:pt x="1089" y="324"/>
                  </a:lnTo>
                  <a:lnTo>
                    <a:pt x="1114" y="423"/>
                  </a:lnTo>
                  <a:lnTo>
                    <a:pt x="1089" y="423"/>
                  </a:lnTo>
                  <a:lnTo>
                    <a:pt x="1065" y="448"/>
                  </a:lnTo>
                  <a:lnTo>
                    <a:pt x="1040" y="473"/>
                  </a:lnTo>
                  <a:lnTo>
                    <a:pt x="1015" y="523"/>
                  </a:lnTo>
                  <a:lnTo>
                    <a:pt x="966" y="548"/>
                  </a:lnTo>
                  <a:lnTo>
                    <a:pt x="966" y="573"/>
                  </a:lnTo>
                  <a:lnTo>
                    <a:pt x="941" y="598"/>
                  </a:lnTo>
                  <a:lnTo>
                    <a:pt x="891" y="672"/>
                  </a:lnTo>
                  <a:lnTo>
                    <a:pt x="891" y="722"/>
                  </a:lnTo>
                  <a:lnTo>
                    <a:pt x="891" y="797"/>
                  </a:lnTo>
                  <a:lnTo>
                    <a:pt x="916" y="822"/>
                  </a:lnTo>
                  <a:lnTo>
                    <a:pt x="941" y="871"/>
                  </a:lnTo>
                  <a:lnTo>
                    <a:pt x="966" y="896"/>
                  </a:lnTo>
                  <a:lnTo>
                    <a:pt x="966" y="921"/>
                  </a:lnTo>
                  <a:lnTo>
                    <a:pt x="941" y="971"/>
                  </a:lnTo>
                  <a:lnTo>
                    <a:pt x="916" y="1021"/>
                  </a:lnTo>
                  <a:lnTo>
                    <a:pt x="891" y="1070"/>
                  </a:lnTo>
                  <a:lnTo>
                    <a:pt x="867" y="1070"/>
                  </a:lnTo>
                  <a:lnTo>
                    <a:pt x="817" y="1070"/>
                  </a:lnTo>
                  <a:lnTo>
                    <a:pt x="817" y="1070"/>
                  </a:lnTo>
                  <a:lnTo>
                    <a:pt x="743" y="1021"/>
                  </a:lnTo>
                  <a:lnTo>
                    <a:pt x="718" y="1021"/>
                  </a:lnTo>
                  <a:lnTo>
                    <a:pt x="693" y="1021"/>
                  </a:lnTo>
                  <a:lnTo>
                    <a:pt x="644" y="1021"/>
                  </a:lnTo>
                  <a:lnTo>
                    <a:pt x="619" y="1045"/>
                  </a:lnTo>
                  <a:lnTo>
                    <a:pt x="594" y="1045"/>
                  </a:lnTo>
                  <a:lnTo>
                    <a:pt x="545" y="1070"/>
                  </a:lnTo>
                  <a:lnTo>
                    <a:pt x="495" y="1070"/>
                  </a:lnTo>
                  <a:lnTo>
                    <a:pt x="470" y="1070"/>
                  </a:lnTo>
                  <a:lnTo>
                    <a:pt x="470" y="1095"/>
                  </a:lnTo>
                  <a:lnTo>
                    <a:pt x="446" y="1095"/>
                  </a:lnTo>
                  <a:lnTo>
                    <a:pt x="421" y="1095"/>
                  </a:lnTo>
                  <a:lnTo>
                    <a:pt x="421" y="1095"/>
                  </a:lnTo>
                  <a:lnTo>
                    <a:pt x="396" y="1095"/>
                  </a:lnTo>
                  <a:lnTo>
                    <a:pt x="371" y="1095"/>
                  </a:lnTo>
                  <a:lnTo>
                    <a:pt x="347" y="1070"/>
                  </a:lnTo>
                  <a:lnTo>
                    <a:pt x="297" y="1070"/>
                  </a:lnTo>
                  <a:lnTo>
                    <a:pt x="297" y="1070"/>
                  </a:lnTo>
                  <a:lnTo>
                    <a:pt x="272" y="1070"/>
                  </a:lnTo>
                  <a:lnTo>
                    <a:pt x="247" y="1045"/>
                  </a:lnTo>
                  <a:lnTo>
                    <a:pt x="223" y="1045"/>
                  </a:lnTo>
                  <a:lnTo>
                    <a:pt x="223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73" y="1045"/>
                  </a:lnTo>
                  <a:lnTo>
                    <a:pt x="148" y="1045"/>
                  </a:lnTo>
                  <a:lnTo>
                    <a:pt x="173" y="996"/>
                  </a:lnTo>
                  <a:lnTo>
                    <a:pt x="173" y="996"/>
                  </a:lnTo>
                  <a:lnTo>
                    <a:pt x="173" y="1021"/>
                  </a:lnTo>
                  <a:lnTo>
                    <a:pt x="198" y="1021"/>
                  </a:lnTo>
                  <a:lnTo>
                    <a:pt x="198" y="1021"/>
                  </a:lnTo>
                  <a:lnTo>
                    <a:pt x="223" y="1021"/>
                  </a:lnTo>
                  <a:lnTo>
                    <a:pt x="223" y="996"/>
                  </a:lnTo>
                  <a:lnTo>
                    <a:pt x="223" y="971"/>
                  </a:lnTo>
                  <a:lnTo>
                    <a:pt x="223" y="971"/>
                  </a:lnTo>
                  <a:lnTo>
                    <a:pt x="223" y="946"/>
                  </a:lnTo>
                  <a:lnTo>
                    <a:pt x="198" y="921"/>
                  </a:lnTo>
                  <a:lnTo>
                    <a:pt x="198" y="896"/>
                  </a:lnTo>
                  <a:lnTo>
                    <a:pt x="198" y="871"/>
                  </a:lnTo>
                  <a:lnTo>
                    <a:pt x="223" y="871"/>
                  </a:lnTo>
                  <a:lnTo>
                    <a:pt x="247" y="846"/>
                  </a:lnTo>
                  <a:lnTo>
                    <a:pt x="247" y="846"/>
                  </a:lnTo>
                  <a:lnTo>
                    <a:pt x="272" y="822"/>
                  </a:lnTo>
                  <a:lnTo>
                    <a:pt x="272" y="822"/>
                  </a:lnTo>
                  <a:lnTo>
                    <a:pt x="272" y="822"/>
                  </a:lnTo>
                  <a:lnTo>
                    <a:pt x="272" y="797"/>
                  </a:lnTo>
                  <a:lnTo>
                    <a:pt x="297" y="797"/>
                  </a:lnTo>
                  <a:lnTo>
                    <a:pt x="297" y="772"/>
                  </a:lnTo>
                  <a:lnTo>
                    <a:pt x="272" y="772"/>
                  </a:lnTo>
                  <a:lnTo>
                    <a:pt x="272" y="747"/>
                  </a:lnTo>
                  <a:lnTo>
                    <a:pt x="247" y="747"/>
                  </a:lnTo>
                  <a:lnTo>
                    <a:pt x="247" y="747"/>
                  </a:lnTo>
                  <a:lnTo>
                    <a:pt x="223" y="747"/>
                  </a:lnTo>
                  <a:lnTo>
                    <a:pt x="247" y="722"/>
                  </a:lnTo>
                  <a:lnTo>
                    <a:pt x="223" y="722"/>
                  </a:lnTo>
                  <a:lnTo>
                    <a:pt x="223" y="722"/>
                  </a:lnTo>
                  <a:lnTo>
                    <a:pt x="198" y="697"/>
                  </a:lnTo>
                  <a:lnTo>
                    <a:pt x="223" y="697"/>
                  </a:lnTo>
                  <a:lnTo>
                    <a:pt x="223" y="697"/>
                  </a:lnTo>
                  <a:lnTo>
                    <a:pt x="223" y="647"/>
                  </a:lnTo>
                  <a:lnTo>
                    <a:pt x="223" y="598"/>
                  </a:lnTo>
                  <a:lnTo>
                    <a:pt x="173" y="598"/>
                  </a:lnTo>
                  <a:lnTo>
                    <a:pt x="148" y="498"/>
                  </a:lnTo>
                  <a:lnTo>
                    <a:pt x="148" y="473"/>
                  </a:lnTo>
                  <a:lnTo>
                    <a:pt x="124" y="423"/>
                  </a:lnTo>
                  <a:lnTo>
                    <a:pt x="99" y="399"/>
                  </a:lnTo>
                  <a:lnTo>
                    <a:pt x="74" y="349"/>
                  </a:lnTo>
                  <a:lnTo>
                    <a:pt x="49" y="349"/>
                  </a:lnTo>
                  <a:lnTo>
                    <a:pt x="49" y="324"/>
                  </a:lnTo>
                  <a:lnTo>
                    <a:pt x="49" y="274"/>
                  </a:lnTo>
                  <a:lnTo>
                    <a:pt x="25" y="224"/>
                  </a:lnTo>
                  <a:lnTo>
                    <a:pt x="25" y="199"/>
                  </a:lnTo>
                  <a:lnTo>
                    <a:pt x="0" y="175"/>
                  </a:lnTo>
                  <a:lnTo>
                    <a:pt x="25" y="175"/>
                  </a:lnTo>
                  <a:lnTo>
                    <a:pt x="74" y="224"/>
                  </a:lnTo>
                  <a:lnTo>
                    <a:pt x="99" y="249"/>
                  </a:lnTo>
                  <a:lnTo>
                    <a:pt x="124" y="249"/>
                  </a:lnTo>
                  <a:lnTo>
                    <a:pt x="124" y="249"/>
                  </a:lnTo>
                  <a:lnTo>
                    <a:pt x="148" y="274"/>
                  </a:lnTo>
                  <a:lnTo>
                    <a:pt x="173" y="274"/>
                  </a:lnTo>
                  <a:lnTo>
                    <a:pt x="173" y="249"/>
                  </a:lnTo>
                  <a:lnTo>
                    <a:pt x="198" y="224"/>
                  </a:lnTo>
                  <a:lnTo>
                    <a:pt x="173" y="199"/>
                  </a:lnTo>
                  <a:lnTo>
                    <a:pt x="148" y="175"/>
                  </a:lnTo>
                  <a:lnTo>
                    <a:pt x="148" y="125"/>
                  </a:lnTo>
                  <a:lnTo>
                    <a:pt x="124" y="125"/>
                  </a:lnTo>
                  <a:lnTo>
                    <a:pt x="99" y="100"/>
                  </a:lnTo>
                  <a:lnTo>
                    <a:pt x="99" y="75"/>
                  </a:lnTo>
                  <a:lnTo>
                    <a:pt x="124" y="50"/>
                  </a:lnTo>
                  <a:lnTo>
                    <a:pt x="148" y="25"/>
                  </a:lnTo>
                  <a:lnTo>
                    <a:pt x="173" y="50"/>
                  </a:lnTo>
                  <a:lnTo>
                    <a:pt x="198" y="75"/>
                  </a:lnTo>
                  <a:lnTo>
                    <a:pt x="223" y="50"/>
                  </a:lnTo>
                  <a:lnTo>
                    <a:pt x="272" y="75"/>
                  </a:lnTo>
                  <a:lnTo>
                    <a:pt x="247" y="125"/>
                  </a:lnTo>
                  <a:lnTo>
                    <a:pt x="272" y="150"/>
                  </a:lnTo>
                  <a:lnTo>
                    <a:pt x="347" y="150"/>
                  </a:lnTo>
                  <a:lnTo>
                    <a:pt x="371" y="175"/>
                  </a:lnTo>
                  <a:lnTo>
                    <a:pt x="396" y="150"/>
                  </a:lnTo>
                  <a:lnTo>
                    <a:pt x="446" y="125"/>
                  </a:lnTo>
                  <a:lnTo>
                    <a:pt x="470" y="100"/>
                  </a:lnTo>
                  <a:lnTo>
                    <a:pt x="495" y="100"/>
                  </a:lnTo>
                  <a:lnTo>
                    <a:pt x="520" y="75"/>
                  </a:lnTo>
                  <a:lnTo>
                    <a:pt x="545" y="100"/>
                  </a:lnTo>
                  <a:lnTo>
                    <a:pt x="569" y="100"/>
                  </a:lnTo>
                  <a:lnTo>
                    <a:pt x="644" y="10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>
                <a:solidFill>
                  <a:srgbClr val="FFD85B"/>
                </a:solidFill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F7AD4A0-533F-8978-C17E-3166DCA348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090" y="1530093"/>
              <a:ext cx="62691" cy="109559"/>
            </a:xfrm>
            <a:custGeom>
              <a:avLst/>
              <a:gdLst/>
              <a:ahLst/>
              <a:cxnLst>
                <a:cxn ang="0">
                  <a:pos x="223" y="174"/>
                </a:cxn>
                <a:cxn ang="0">
                  <a:pos x="248" y="125"/>
                </a:cxn>
                <a:cxn ang="0">
                  <a:pos x="298" y="75"/>
                </a:cxn>
                <a:cxn ang="0">
                  <a:pos x="372" y="100"/>
                </a:cxn>
                <a:cxn ang="0">
                  <a:pos x="446" y="75"/>
                </a:cxn>
                <a:cxn ang="0">
                  <a:pos x="496" y="25"/>
                </a:cxn>
                <a:cxn ang="0">
                  <a:pos x="570" y="25"/>
                </a:cxn>
                <a:cxn ang="0">
                  <a:pos x="595" y="25"/>
                </a:cxn>
                <a:cxn ang="0">
                  <a:pos x="545" y="50"/>
                </a:cxn>
                <a:cxn ang="0">
                  <a:pos x="496" y="75"/>
                </a:cxn>
                <a:cxn ang="0">
                  <a:pos x="496" y="125"/>
                </a:cxn>
                <a:cxn ang="0">
                  <a:pos x="446" y="174"/>
                </a:cxn>
                <a:cxn ang="0">
                  <a:pos x="421" y="199"/>
                </a:cxn>
                <a:cxn ang="0">
                  <a:pos x="397" y="274"/>
                </a:cxn>
                <a:cxn ang="0">
                  <a:pos x="347" y="299"/>
                </a:cxn>
                <a:cxn ang="0">
                  <a:pos x="347" y="373"/>
                </a:cxn>
                <a:cxn ang="0">
                  <a:pos x="347" y="473"/>
                </a:cxn>
                <a:cxn ang="0">
                  <a:pos x="397" y="523"/>
                </a:cxn>
                <a:cxn ang="0">
                  <a:pos x="397" y="572"/>
                </a:cxn>
                <a:cxn ang="0">
                  <a:pos x="347" y="597"/>
                </a:cxn>
                <a:cxn ang="0">
                  <a:pos x="298" y="697"/>
                </a:cxn>
                <a:cxn ang="0">
                  <a:pos x="298" y="747"/>
                </a:cxn>
                <a:cxn ang="0">
                  <a:pos x="248" y="771"/>
                </a:cxn>
                <a:cxn ang="0">
                  <a:pos x="199" y="846"/>
                </a:cxn>
                <a:cxn ang="0">
                  <a:pos x="149" y="946"/>
                </a:cxn>
                <a:cxn ang="0">
                  <a:pos x="149" y="1020"/>
                </a:cxn>
                <a:cxn ang="0">
                  <a:pos x="50" y="1045"/>
                </a:cxn>
                <a:cxn ang="0">
                  <a:pos x="75" y="946"/>
                </a:cxn>
                <a:cxn ang="0">
                  <a:pos x="124" y="896"/>
                </a:cxn>
                <a:cxn ang="0">
                  <a:pos x="100" y="896"/>
                </a:cxn>
                <a:cxn ang="0">
                  <a:pos x="75" y="821"/>
                </a:cxn>
                <a:cxn ang="0">
                  <a:pos x="50" y="796"/>
                </a:cxn>
                <a:cxn ang="0">
                  <a:pos x="25" y="722"/>
                </a:cxn>
                <a:cxn ang="0">
                  <a:pos x="50" y="647"/>
                </a:cxn>
                <a:cxn ang="0">
                  <a:pos x="25" y="572"/>
                </a:cxn>
                <a:cxn ang="0">
                  <a:pos x="0" y="473"/>
                </a:cxn>
                <a:cxn ang="0">
                  <a:pos x="50" y="398"/>
                </a:cxn>
                <a:cxn ang="0">
                  <a:pos x="124" y="324"/>
                </a:cxn>
                <a:cxn ang="0">
                  <a:pos x="174" y="199"/>
                </a:cxn>
              </a:cxnLst>
              <a:rect l="0" t="0" r="r" b="b"/>
              <a:pathLst>
                <a:path w="595" h="1045">
                  <a:moveTo>
                    <a:pt x="199" y="174"/>
                  </a:moveTo>
                  <a:lnTo>
                    <a:pt x="223" y="174"/>
                  </a:lnTo>
                  <a:lnTo>
                    <a:pt x="248" y="149"/>
                  </a:lnTo>
                  <a:lnTo>
                    <a:pt x="248" y="125"/>
                  </a:lnTo>
                  <a:lnTo>
                    <a:pt x="273" y="100"/>
                  </a:lnTo>
                  <a:lnTo>
                    <a:pt x="298" y="75"/>
                  </a:lnTo>
                  <a:lnTo>
                    <a:pt x="347" y="149"/>
                  </a:lnTo>
                  <a:lnTo>
                    <a:pt x="372" y="100"/>
                  </a:lnTo>
                  <a:lnTo>
                    <a:pt x="372" y="75"/>
                  </a:lnTo>
                  <a:lnTo>
                    <a:pt x="446" y="75"/>
                  </a:lnTo>
                  <a:lnTo>
                    <a:pt x="471" y="50"/>
                  </a:lnTo>
                  <a:lnTo>
                    <a:pt x="496" y="25"/>
                  </a:lnTo>
                  <a:lnTo>
                    <a:pt x="521" y="0"/>
                  </a:lnTo>
                  <a:lnTo>
                    <a:pt x="570" y="25"/>
                  </a:lnTo>
                  <a:lnTo>
                    <a:pt x="595" y="0"/>
                  </a:lnTo>
                  <a:lnTo>
                    <a:pt x="595" y="25"/>
                  </a:lnTo>
                  <a:lnTo>
                    <a:pt x="595" y="50"/>
                  </a:lnTo>
                  <a:lnTo>
                    <a:pt x="545" y="50"/>
                  </a:lnTo>
                  <a:lnTo>
                    <a:pt x="521" y="50"/>
                  </a:lnTo>
                  <a:lnTo>
                    <a:pt x="496" y="75"/>
                  </a:lnTo>
                  <a:lnTo>
                    <a:pt x="521" y="100"/>
                  </a:lnTo>
                  <a:lnTo>
                    <a:pt x="496" y="125"/>
                  </a:lnTo>
                  <a:lnTo>
                    <a:pt x="471" y="149"/>
                  </a:lnTo>
                  <a:lnTo>
                    <a:pt x="446" y="174"/>
                  </a:lnTo>
                  <a:lnTo>
                    <a:pt x="446" y="199"/>
                  </a:lnTo>
                  <a:lnTo>
                    <a:pt x="421" y="199"/>
                  </a:lnTo>
                  <a:lnTo>
                    <a:pt x="421" y="274"/>
                  </a:lnTo>
                  <a:lnTo>
                    <a:pt x="397" y="274"/>
                  </a:lnTo>
                  <a:lnTo>
                    <a:pt x="347" y="249"/>
                  </a:lnTo>
                  <a:lnTo>
                    <a:pt x="347" y="299"/>
                  </a:lnTo>
                  <a:lnTo>
                    <a:pt x="347" y="373"/>
                  </a:lnTo>
                  <a:lnTo>
                    <a:pt x="347" y="373"/>
                  </a:lnTo>
                  <a:lnTo>
                    <a:pt x="347" y="423"/>
                  </a:lnTo>
                  <a:lnTo>
                    <a:pt x="347" y="473"/>
                  </a:lnTo>
                  <a:lnTo>
                    <a:pt x="372" y="498"/>
                  </a:lnTo>
                  <a:lnTo>
                    <a:pt x="397" y="523"/>
                  </a:lnTo>
                  <a:lnTo>
                    <a:pt x="421" y="548"/>
                  </a:lnTo>
                  <a:lnTo>
                    <a:pt x="397" y="572"/>
                  </a:lnTo>
                  <a:lnTo>
                    <a:pt x="372" y="597"/>
                  </a:lnTo>
                  <a:lnTo>
                    <a:pt x="347" y="597"/>
                  </a:lnTo>
                  <a:lnTo>
                    <a:pt x="298" y="647"/>
                  </a:lnTo>
                  <a:lnTo>
                    <a:pt x="298" y="697"/>
                  </a:lnTo>
                  <a:lnTo>
                    <a:pt x="322" y="697"/>
                  </a:lnTo>
                  <a:lnTo>
                    <a:pt x="298" y="747"/>
                  </a:lnTo>
                  <a:lnTo>
                    <a:pt x="248" y="747"/>
                  </a:lnTo>
                  <a:lnTo>
                    <a:pt x="248" y="771"/>
                  </a:lnTo>
                  <a:lnTo>
                    <a:pt x="174" y="846"/>
                  </a:lnTo>
                  <a:lnTo>
                    <a:pt x="199" y="846"/>
                  </a:lnTo>
                  <a:lnTo>
                    <a:pt x="149" y="896"/>
                  </a:lnTo>
                  <a:lnTo>
                    <a:pt x="149" y="946"/>
                  </a:lnTo>
                  <a:lnTo>
                    <a:pt x="174" y="946"/>
                  </a:lnTo>
                  <a:lnTo>
                    <a:pt x="149" y="1020"/>
                  </a:lnTo>
                  <a:lnTo>
                    <a:pt x="75" y="1045"/>
                  </a:lnTo>
                  <a:lnTo>
                    <a:pt x="50" y="1045"/>
                  </a:lnTo>
                  <a:lnTo>
                    <a:pt x="75" y="971"/>
                  </a:lnTo>
                  <a:lnTo>
                    <a:pt x="75" y="946"/>
                  </a:lnTo>
                  <a:lnTo>
                    <a:pt x="124" y="921"/>
                  </a:lnTo>
                  <a:lnTo>
                    <a:pt x="124" y="896"/>
                  </a:lnTo>
                  <a:lnTo>
                    <a:pt x="124" y="871"/>
                  </a:lnTo>
                  <a:lnTo>
                    <a:pt x="100" y="896"/>
                  </a:lnTo>
                  <a:lnTo>
                    <a:pt x="75" y="896"/>
                  </a:lnTo>
                  <a:lnTo>
                    <a:pt x="75" y="821"/>
                  </a:lnTo>
                  <a:lnTo>
                    <a:pt x="50" y="821"/>
                  </a:lnTo>
                  <a:lnTo>
                    <a:pt x="50" y="796"/>
                  </a:lnTo>
                  <a:lnTo>
                    <a:pt x="50" y="722"/>
                  </a:lnTo>
                  <a:lnTo>
                    <a:pt x="25" y="722"/>
                  </a:lnTo>
                  <a:lnTo>
                    <a:pt x="25" y="697"/>
                  </a:lnTo>
                  <a:lnTo>
                    <a:pt x="50" y="647"/>
                  </a:lnTo>
                  <a:lnTo>
                    <a:pt x="50" y="597"/>
                  </a:lnTo>
                  <a:lnTo>
                    <a:pt x="25" y="572"/>
                  </a:lnTo>
                  <a:lnTo>
                    <a:pt x="25" y="523"/>
                  </a:lnTo>
                  <a:lnTo>
                    <a:pt x="0" y="473"/>
                  </a:lnTo>
                  <a:lnTo>
                    <a:pt x="25" y="448"/>
                  </a:lnTo>
                  <a:lnTo>
                    <a:pt x="50" y="398"/>
                  </a:lnTo>
                  <a:lnTo>
                    <a:pt x="75" y="373"/>
                  </a:lnTo>
                  <a:lnTo>
                    <a:pt x="124" y="324"/>
                  </a:lnTo>
                  <a:lnTo>
                    <a:pt x="149" y="249"/>
                  </a:lnTo>
                  <a:lnTo>
                    <a:pt x="174" y="199"/>
                  </a:lnTo>
                  <a:lnTo>
                    <a:pt x="199" y="1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B95416D-E095-6CBC-D4A6-24B89645C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3313" y="1597836"/>
              <a:ext cx="39550" cy="114576"/>
            </a:xfrm>
            <a:custGeom>
              <a:avLst/>
              <a:gdLst/>
              <a:ahLst/>
              <a:cxnLst>
                <a:cxn ang="0">
                  <a:pos x="248" y="224"/>
                </a:cxn>
                <a:cxn ang="0">
                  <a:pos x="273" y="174"/>
                </a:cxn>
                <a:cxn ang="0">
                  <a:pos x="273" y="149"/>
                </a:cxn>
                <a:cxn ang="0">
                  <a:pos x="273" y="124"/>
                </a:cxn>
                <a:cxn ang="0">
                  <a:pos x="298" y="100"/>
                </a:cxn>
                <a:cxn ang="0">
                  <a:pos x="298" y="50"/>
                </a:cxn>
                <a:cxn ang="0">
                  <a:pos x="322" y="0"/>
                </a:cxn>
                <a:cxn ang="0">
                  <a:pos x="347" y="0"/>
                </a:cxn>
                <a:cxn ang="0">
                  <a:pos x="347" y="0"/>
                </a:cxn>
                <a:cxn ang="0">
                  <a:pos x="372" y="0"/>
                </a:cxn>
                <a:cxn ang="0">
                  <a:pos x="372" y="25"/>
                </a:cxn>
                <a:cxn ang="0">
                  <a:pos x="347" y="50"/>
                </a:cxn>
                <a:cxn ang="0">
                  <a:pos x="347" y="75"/>
                </a:cxn>
                <a:cxn ang="0">
                  <a:pos x="347" y="100"/>
                </a:cxn>
                <a:cxn ang="0">
                  <a:pos x="347" y="149"/>
                </a:cxn>
                <a:cxn ang="0">
                  <a:pos x="322" y="174"/>
                </a:cxn>
                <a:cxn ang="0">
                  <a:pos x="298" y="224"/>
                </a:cxn>
                <a:cxn ang="0">
                  <a:pos x="298" y="299"/>
                </a:cxn>
                <a:cxn ang="0">
                  <a:pos x="273" y="299"/>
                </a:cxn>
                <a:cxn ang="0">
                  <a:pos x="273" y="324"/>
                </a:cxn>
                <a:cxn ang="0">
                  <a:pos x="248" y="348"/>
                </a:cxn>
                <a:cxn ang="0">
                  <a:pos x="248" y="398"/>
                </a:cxn>
                <a:cxn ang="0">
                  <a:pos x="248" y="423"/>
                </a:cxn>
                <a:cxn ang="0">
                  <a:pos x="248" y="448"/>
                </a:cxn>
                <a:cxn ang="0">
                  <a:pos x="223" y="498"/>
                </a:cxn>
                <a:cxn ang="0">
                  <a:pos x="199" y="498"/>
                </a:cxn>
                <a:cxn ang="0">
                  <a:pos x="174" y="647"/>
                </a:cxn>
                <a:cxn ang="0">
                  <a:pos x="149" y="697"/>
                </a:cxn>
                <a:cxn ang="0">
                  <a:pos x="174" y="722"/>
                </a:cxn>
                <a:cxn ang="0">
                  <a:pos x="124" y="747"/>
                </a:cxn>
                <a:cxn ang="0">
                  <a:pos x="124" y="771"/>
                </a:cxn>
                <a:cxn ang="0">
                  <a:pos x="124" y="846"/>
                </a:cxn>
                <a:cxn ang="0">
                  <a:pos x="100" y="896"/>
                </a:cxn>
                <a:cxn ang="0">
                  <a:pos x="100" y="921"/>
                </a:cxn>
                <a:cxn ang="0">
                  <a:pos x="75" y="995"/>
                </a:cxn>
                <a:cxn ang="0">
                  <a:pos x="50" y="1070"/>
                </a:cxn>
                <a:cxn ang="0">
                  <a:pos x="25" y="1095"/>
                </a:cxn>
                <a:cxn ang="0">
                  <a:pos x="25" y="1045"/>
                </a:cxn>
                <a:cxn ang="0">
                  <a:pos x="25" y="1020"/>
                </a:cxn>
                <a:cxn ang="0">
                  <a:pos x="25" y="871"/>
                </a:cxn>
                <a:cxn ang="0">
                  <a:pos x="0" y="871"/>
                </a:cxn>
                <a:cxn ang="0">
                  <a:pos x="0" y="771"/>
                </a:cxn>
                <a:cxn ang="0">
                  <a:pos x="0" y="722"/>
                </a:cxn>
                <a:cxn ang="0">
                  <a:pos x="25" y="697"/>
                </a:cxn>
                <a:cxn ang="0">
                  <a:pos x="50" y="647"/>
                </a:cxn>
                <a:cxn ang="0">
                  <a:pos x="75" y="547"/>
                </a:cxn>
                <a:cxn ang="0">
                  <a:pos x="100" y="498"/>
                </a:cxn>
                <a:cxn ang="0">
                  <a:pos x="124" y="448"/>
                </a:cxn>
                <a:cxn ang="0">
                  <a:pos x="149" y="423"/>
                </a:cxn>
                <a:cxn ang="0">
                  <a:pos x="174" y="423"/>
                </a:cxn>
                <a:cxn ang="0">
                  <a:pos x="174" y="373"/>
                </a:cxn>
                <a:cxn ang="0">
                  <a:pos x="199" y="324"/>
                </a:cxn>
                <a:cxn ang="0">
                  <a:pos x="223" y="299"/>
                </a:cxn>
                <a:cxn ang="0">
                  <a:pos x="223" y="274"/>
                </a:cxn>
                <a:cxn ang="0">
                  <a:pos x="248" y="224"/>
                </a:cxn>
              </a:cxnLst>
              <a:rect l="0" t="0" r="r" b="b"/>
              <a:pathLst>
                <a:path w="372" h="1095">
                  <a:moveTo>
                    <a:pt x="248" y="224"/>
                  </a:moveTo>
                  <a:lnTo>
                    <a:pt x="273" y="174"/>
                  </a:lnTo>
                  <a:lnTo>
                    <a:pt x="273" y="149"/>
                  </a:lnTo>
                  <a:lnTo>
                    <a:pt x="273" y="124"/>
                  </a:lnTo>
                  <a:lnTo>
                    <a:pt x="298" y="100"/>
                  </a:lnTo>
                  <a:lnTo>
                    <a:pt x="298" y="50"/>
                  </a:lnTo>
                  <a:lnTo>
                    <a:pt x="322" y="0"/>
                  </a:lnTo>
                  <a:lnTo>
                    <a:pt x="347" y="0"/>
                  </a:lnTo>
                  <a:lnTo>
                    <a:pt x="347" y="0"/>
                  </a:lnTo>
                  <a:lnTo>
                    <a:pt x="372" y="0"/>
                  </a:lnTo>
                  <a:lnTo>
                    <a:pt x="372" y="25"/>
                  </a:lnTo>
                  <a:lnTo>
                    <a:pt x="347" y="50"/>
                  </a:lnTo>
                  <a:lnTo>
                    <a:pt x="347" y="75"/>
                  </a:lnTo>
                  <a:lnTo>
                    <a:pt x="347" y="100"/>
                  </a:lnTo>
                  <a:lnTo>
                    <a:pt x="347" y="149"/>
                  </a:lnTo>
                  <a:lnTo>
                    <a:pt x="322" y="174"/>
                  </a:lnTo>
                  <a:lnTo>
                    <a:pt x="298" y="224"/>
                  </a:lnTo>
                  <a:lnTo>
                    <a:pt x="298" y="299"/>
                  </a:lnTo>
                  <a:lnTo>
                    <a:pt x="273" y="299"/>
                  </a:lnTo>
                  <a:lnTo>
                    <a:pt x="273" y="324"/>
                  </a:lnTo>
                  <a:lnTo>
                    <a:pt x="248" y="348"/>
                  </a:lnTo>
                  <a:lnTo>
                    <a:pt x="248" y="398"/>
                  </a:lnTo>
                  <a:lnTo>
                    <a:pt x="248" y="423"/>
                  </a:lnTo>
                  <a:lnTo>
                    <a:pt x="248" y="448"/>
                  </a:lnTo>
                  <a:lnTo>
                    <a:pt x="223" y="498"/>
                  </a:lnTo>
                  <a:lnTo>
                    <a:pt x="199" y="498"/>
                  </a:lnTo>
                  <a:lnTo>
                    <a:pt x="174" y="647"/>
                  </a:lnTo>
                  <a:lnTo>
                    <a:pt x="149" y="697"/>
                  </a:lnTo>
                  <a:lnTo>
                    <a:pt x="174" y="722"/>
                  </a:lnTo>
                  <a:lnTo>
                    <a:pt x="124" y="747"/>
                  </a:lnTo>
                  <a:lnTo>
                    <a:pt x="124" y="771"/>
                  </a:lnTo>
                  <a:lnTo>
                    <a:pt x="124" y="846"/>
                  </a:lnTo>
                  <a:lnTo>
                    <a:pt x="100" y="896"/>
                  </a:lnTo>
                  <a:lnTo>
                    <a:pt x="100" y="921"/>
                  </a:lnTo>
                  <a:lnTo>
                    <a:pt x="75" y="995"/>
                  </a:lnTo>
                  <a:lnTo>
                    <a:pt x="50" y="1070"/>
                  </a:lnTo>
                  <a:lnTo>
                    <a:pt x="25" y="1095"/>
                  </a:lnTo>
                  <a:lnTo>
                    <a:pt x="25" y="1045"/>
                  </a:lnTo>
                  <a:lnTo>
                    <a:pt x="25" y="1020"/>
                  </a:lnTo>
                  <a:lnTo>
                    <a:pt x="25" y="871"/>
                  </a:lnTo>
                  <a:lnTo>
                    <a:pt x="0" y="871"/>
                  </a:lnTo>
                  <a:lnTo>
                    <a:pt x="0" y="771"/>
                  </a:lnTo>
                  <a:lnTo>
                    <a:pt x="0" y="722"/>
                  </a:lnTo>
                  <a:lnTo>
                    <a:pt x="25" y="697"/>
                  </a:lnTo>
                  <a:lnTo>
                    <a:pt x="50" y="647"/>
                  </a:lnTo>
                  <a:lnTo>
                    <a:pt x="75" y="547"/>
                  </a:lnTo>
                  <a:lnTo>
                    <a:pt x="100" y="498"/>
                  </a:lnTo>
                  <a:lnTo>
                    <a:pt x="124" y="448"/>
                  </a:lnTo>
                  <a:lnTo>
                    <a:pt x="149" y="423"/>
                  </a:lnTo>
                  <a:lnTo>
                    <a:pt x="174" y="423"/>
                  </a:lnTo>
                  <a:lnTo>
                    <a:pt x="174" y="373"/>
                  </a:lnTo>
                  <a:lnTo>
                    <a:pt x="199" y="324"/>
                  </a:lnTo>
                  <a:lnTo>
                    <a:pt x="223" y="299"/>
                  </a:lnTo>
                  <a:lnTo>
                    <a:pt x="223" y="274"/>
                  </a:lnTo>
                  <a:lnTo>
                    <a:pt x="248" y="2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9125F77-918A-2669-8511-C3F16A3582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2870" y="1499149"/>
              <a:ext cx="26086" cy="23417"/>
            </a:xfrm>
            <a:custGeom>
              <a:avLst/>
              <a:gdLst/>
              <a:ahLst/>
              <a:cxnLst>
                <a:cxn ang="0">
                  <a:pos x="223" y="174"/>
                </a:cxn>
                <a:cxn ang="0">
                  <a:pos x="223" y="149"/>
                </a:cxn>
                <a:cxn ang="0">
                  <a:pos x="223" y="124"/>
                </a:cxn>
                <a:cxn ang="0">
                  <a:pos x="223" y="124"/>
                </a:cxn>
                <a:cxn ang="0">
                  <a:pos x="223" y="99"/>
                </a:cxn>
                <a:cxn ang="0">
                  <a:pos x="248" y="74"/>
                </a:cxn>
                <a:cxn ang="0">
                  <a:pos x="223" y="74"/>
                </a:cxn>
                <a:cxn ang="0">
                  <a:pos x="223" y="49"/>
                </a:cxn>
                <a:cxn ang="0">
                  <a:pos x="223" y="49"/>
                </a:cxn>
                <a:cxn ang="0">
                  <a:pos x="198" y="49"/>
                </a:cxn>
                <a:cxn ang="0">
                  <a:pos x="198" y="24"/>
                </a:cxn>
                <a:cxn ang="0">
                  <a:pos x="198" y="0"/>
                </a:cxn>
                <a:cxn ang="0">
                  <a:pos x="173" y="0"/>
                </a:cxn>
                <a:cxn ang="0">
                  <a:pos x="173" y="0"/>
                </a:cxn>
                <a:cxn ang="0">
                  <a:pos x="149" y="24"/>
                </a:cxn>
                <a:cxn ang="0">
                  <a:pos x="149" y="24"/>
                </a:cxn>
                <a:cxn ang="0">
                  <a:pos x="149" y="49"/>
                </a:cxn>
                <a:cxn ang="0">
                  <a:pos x="149" y="49"/>
                </a:cxn>
                <a:cxn ang="0">
                  <a:pos x="149" y="49"/>
                </a:cxn>
                <a:cxn ang="0">
                  <a:pos x="124" y="49"/>
                </a:cxn>
                <a:cxn ang="0">
                  <a:pos x="124" y="49"/>
                </a:cxn>
                <a:cxn ang="0">
                  <a:pos x="124" y="74"/>
                </a:cxn>
                <a:cxn ang="0">
                  <a:pos x="99" y="74"/>
                </a:cxn>
                <a:cxn ang="0">
                  <a:pos x="99" y="99"/>
                </a:cxn>
                <a:cxn ang="0">
                  <a:pos x="74" y="99"/>
                </a:cxn>
                <a:cxn ang="0">
                  <a:pos x="74" y="99"/>
                </a:cxn>
                <a:cxn ang="0">
                  <a:pos x="50" y="99"/>
                </a:cxn>
                <a:cxn ang="0">
                  <a:pos x="50" y="124"/>
                </a:cxn>
                <a:cxn ang="0">
                  <a:pos x="25" y="124"/>
                </a:cxn>
                <a:cxn ang="0">
                  <a:pos x="25" y="99"/>
                </a:cxn>
                <a:cxn ang="0">
                  <a:pos x="0" y="124"/>
                </a:cxn>
                <a:cxn ang="0">
                  <a:pos x="0" y="149"/>
                </a:cxn>
                <a:cxn ang="0">
                  <a:pos x="0" y="149"/>
                </a:cxn>
                <a:cxn ang="0">
                  <a:pos x="0" y="124"/>
                </a:cxn>
                <a:cxn ang="0">
                  <a:pos x="25" y="149"/>
                </a:cxn>
                <a:cxn ang="0">
                  <a:pos x="25" y="149"/>
                </a:cxn>
                <a:cxn ang="0">
                  <a:pos x="25" y="149"/>
                </a:cxn>
                <a:cxn ang="0">
                  <a:pos x="50" y="174"/>
                </a:cxn>
                <a:cxn ang="0">
                  <a:pos x="50" y="174"/>
                </a:cxn>
                <a:cxn ang="0">
                  <a:pos x="50" y="199"/>
                </a:cxn>
                <a:cxn ang="0">
                  <a:pos x="50" y="199"/>
                </a:cxn>
                <a:cxn ang="0">
                  <a:pos x="25" y="224"/>
                </a:cxn>
                <a:cxn ang="0">
                  <a:pos x="50" y="224"/>
                </a:cxn>
                <a:cxn ang="0">
                  <a:pos x="50" y="199"/>
                </a:cxn>
                <a:cxn ang="0">
                  <a:pos x="50" y="224"/>
                </a:cxn>
                <a:cxn ang="0">
                  <a:pos x="74" y="224"/>
                </a:cxn>
                <a:cxn ang="0">
                  <a:pos x="74" y="224"/>
                </a:cxn>
                <a:cxn ang="0">
                  <a:pos x="74" y="199"/>
                </a:cxn>
                <a:cxn ang="0">
                  <a:pos x="99" y="199"/>
                </a:cxn>
                <a:cxn ang="0">
                  <a:pos x="99" y="174"/>
                </a:cxn>
                <a:cxn ang="0">
                  <a:pos x="99" y="174"/>
                </a:cxn>
                <a:cxn ang="0">
                  <a:pos x="124" y="149"/>
                </a:cxn>
                <a:cxn ang="0">
                  <a:pos x="124" y="174"/>
                </a:cxn>
                <a:cxn ang="0">
                  <a:pos x="149" y="174"/>
                </a:cxn>
                <a:cxn ang="0">
                  <a:pos x="149" y="174"/>
                </a:cxn>
                <a:cxn ang="0">
                  <a:pos x="149" y="199"/>
                </a:cxn>
                <a:cxn ang="0">
                  <a:pos x="173" y="199"/>
                </a:cxn>
                <a:cxn ang="0">
                  <a:pos x="173" y="174"/>
                </a:cxn>
                <a:cxn ang="0">
                  <a:pos x="173" y="174"/>
                </a:cxn>
                <a:cxn ang="0">
                  <a:pos x="198" y="174"/>
                </a:cxn>
                <a:cxn ang="0">
                  <a:pos x="198" y="174"/>
                </a:cxn>
                <a:cxn ang="0">
                  <a:pos x="223" y="174"/>
                </a:cxn>
              </a:cxnLst>
              <a:rect l="0" t="0" r="r" b="b"/>
              <a:pathLst>
                <a:path w="248" h="224">
                  <a:moveTo>
                    <a:pt x="223" y="174"/>
                  </a:moveTo>
                  <a:lnTo>
                    <a:pt x="223" y="149"/>
                  </a:lnTo>
                  <a:lnTo>
                    <a:pt x="223" y="124"/>
                  </a:lnTo>
                  <a:lnTo>
                    <a:pt x="223" y="124"/>
                  </a:lnTo>
                  <a:lnTo>
                    <a:pt x="223" y="99"/>
                  </a:lnTo>
                  <a:lnTo>
                    <a:pt x="248" y="74"/>
                  </a:lnTo>
                  <a:lnTo>
                    <a:pt x="223" y="74"/>
                  </a:lnTo>
                  <a:lnTo>
                    <a:pt x="223" y="49"/>
                  </a:lnTo>
                  <a:lnTo>
                    <a:pt x="223" y="49"/>
                  </a:lnTo>
                  <a:lnTo>
                    <a:pt x="198" y="49"/>
                  </a:lnTo>
                  <a:lnTo>
                    <a:pt x="198" y="24"/>
                  </a:lnTo>
                  <a:lnTo>
                    <a:pt x="198" y="0"/>
                  </a:lnTo>
                  <a:lnTo>
                    <a:pt x="173" y="0"/>
                  </a:lnTo>
                  <a:lnTo>
                    <a:pt x="173" y="0"/>
                  </a:lnTo>
                  <a:lnTo>
                    <a:pt x="149" y="24"/>
                  </a:lnTo>
                  <a:lnTo>
                    <a:pt x="149" y="24"/>
                  </a:lnTo>
                  <a:lnTo>
                    <a:pt x="149" y="49"/>
                  </a:lnTo>
                  <a:lnTo>
                    <a:pt x="149" y="49"/>
                  </a:lnTo>
                  <a:lnTo>
                    <a:pt x="149" y="49"/>
                  </a:lnTo>
                  <a:lnTo>
                    <a:pt x="124" y="49"/>
                  </a:lnTo>
                  <a:lnTo>
                    <a:pt x="124" y="49"/>
                  </a:lnTo>
                  <a:lnTo>
                    <a:pt x="124" y="74"/>
                  </a:lnTo>
                  <a:lnTo>
                    <a:pt x="99" y="74"/>
                  </a:lnTo>
                  <a:lnTo>
                    <a:pt x="99" y="99"/>
                  </a:lnTo>
                  <a:lnTo>
                    <a:pt x="74" y="99"/>
                  </a:lnTo>
                  <a:lnTo>
                    <a:pt x="74" y="99"/>
                  </a:lnTo>
                  <a:lnTo>
                    <a:pt x="50" y="99"/>
                  </a:lnTo>
                  <a:lnTo>
                    <a:pt x="50" y="124"/>
                  </a:lnTo>
                  <a:lnTo>
                    <a:pt x="25" y="124"/>
                  </a:lnTo>
                  <a:lnTo>
                    <a:pt x="25" y="99"/>
                  </a:lnTo>
                  <a:lnTo>
                    <a:pt x="0" y="124"/>
                  </a:lnTo>
                  <a:lnTo>
                    <a:pt x="0" y="149"/>
                  </a:lnTo>
                  <a:lnTo>
                    <a:pt x="0" y="149"/>
                  </a:lnTo>
                  <a:lnTo>
                    <a:pt x="0" y="124"/>
                  </a:lnTo>
                  <a:lnTo>
                    <a:pt x="25" y="149"/>
                  </a:lnTo>
                  <a:lnTo>
                    <a:pt x="25" y="149"/>
                  </a:lnTo>
                  <a:lnTo>
                    <a:pt x="25" y="149"/>
                  </a:lnTo>
                  <a:lnTo>
                    <a:pt x="50" y="174"/>
                  </a:lnTo>
                  <a:lnTo>
                    <a:pt x="50" y="174"/>
                  </a:lnTo>
                  <a:lnTo>
                    <a:pt x="50" y="199"/>
                  </a:lnTo>
                  <a:lnTo>
                    <a:pt x="50" y="199"/>
                  </a:lnTo>
                  <a:lnTo>
                    <a:pt x="25" y="224"/>
                  </a:lnTo>
                  <a:lnTo>
                    <a:pt x="50" y="224"/>
                  </a:lnTo>
                  <a:lnTo>
                    <a:pt x="50" y="199"/>
                  </a:lnTo>
                  <a:lnTo>
                    <a:pt x="50" y="224"/>
                  </a:lnTo>
                  <a:lnTo>
                    <a:pt x="74" y="224"/>
                  </a:lnTo>
                  <a:lnTo>
                    <a:pt x="74" y="224"/>
                  </a:lnTo>
                  <a:lnTo>
                    <a:pt x="74" y="199"/>
                  </a:lnTo>
                  <a:lnTo>
                    <a:pt x="99" y="199"/>
                  </a:lnTo>
                  <a:lnTo>
                    <a:pt x="99" y="174"/>
                  </a:lnTo>
                  <a:lnTo>
                    <a:pt x="99" y="174"/>
                  </a:lnTo>
                  <a:lnTo>
                    <a:pt x="124" y="149"/>
                  </a:lnTo>
                  <a:lnTo>
                    <a:pt x="124" y="174"/>
                  </a:lnTo>
                  <a:lnTo>
                    <a:pt x="149" y="174"/>
                  </a:lnTo>
                  <a:lnTo>
                    <a:pt x="149" y="174"/>
                  </a:lnTo>
                  <a:lnTo>
                    <a:pt x="149" y="199"/>
                  </a:lnTo>
                  <a:lnTo>
                    <a:pt x="173" y="199"/>
                  </a:lnTo>
                  <a:lnTo>
                    <a:pt x="173" y="174"/>
                  </a:lnTo>
                  <a:lnTo>
                    <a:pt x="173" y="174"/>
                  </a:lnTo>
                  <a:lnTo>
                    <a:pt x="198" y="174"/>
                  </a:lnTo>
                  <a:lnTo>
                    <a:pt x="198" y="174"/>
                  </a:lnTo>
                  <a:lnTo>
                    <a:pt x="223" y="1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6818D07-7225-5128-439B-BB2C673A9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5036" y="1397536"/>
              <a:ext cx="23141" cy="15472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50" y="50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75" y="75"/>
                </a:cxn>
                <a:cxn ang="0">
                  <a:pos x="99" y="100"/>
                </a:cxn>
                <a:cxn ang="0">
                  <a:pos x="99" y="125"/>
                </a:cxn>
                <a:cxn ang="0">
                  <a:pos x="124" y="149"/>
                </a:cxn>
                <a:cxn ang="0">
                  <a:pos x="149" y="149"/>
                </a:cxn>
                <a:cxn ang="0">
                  <a:pos x="149" y="125"/>
                </a:cxn>
                <a:cxn ang="0">
                  <a:pos x="174" y="125"/>
                </a:cxn>
                <a:cxn ang="0">
                  <a:pos x="198" y="100"/>
                </a:cxn>
                <a:cxn ang="0">
                  <a:pos x="198" y="100"/>
                </a:cxn>
                <a:cxn ang="0">
                  <a:pos x="223" y="75"/>
                </a:cxn>
                <a:cxn ang="0">
                  <a:pos x="149" y="75"/>
                </a:cxn>
                <a:cxn ang="0">
                  <a:pos x="149" y="100"/>
                </a:cxn>
                <a:cxn ang="0">
                  <a:pos x="149" y="100"/>
                </a:cxn>
                <a:cxn ang="0">
                  <a:pos x="124" y="75"/>
                </a:cxn>
                <a:cxn ang="0">
                  <a:pos x="99" y="75"/>
                </a:cxn>
                <a:cxn ang="0">
                  <a:pos x="75" y="75"/>
                </a:cxn>
                <a:cxn ang="0">
                  <a:pos x="99" y="50"/>
                </a:cxn>
                <a:cxn ang="0">
                  <a:pos x="99" y="50"/>
                </a:cxn>
                <a:cxn ang="0">
                  <a:pos x="99" y="25"/>
                </a:cxn>
                <a:cxn ang="0">
                  <a:pos x="75" y="0"/>
                </a:cxn>
                <a:cxn ang="0">
                  <a:pos x="50" y="0"/>
                </a:cxn>
                <a:cxn ang="0">
                  <a:pos x="25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25" y="50"/>
                </a:cxn>
                <a:cxn ang="0">
                  <a:pos x="25" y="50"/>
                </a:cxn>
              </a:cxnLst>
              <a:rect l="0" t="0" r="r" b="b"/>
              <a:pathLst>
                <a:path w="223" h="149">
                  <a:moveTo>
                    <a:pt x="25" y="50"/>
                  </a:moveTo>
                  <a:lnTo>
                    <a:pt x="25" y="25"/>
                  </a:lnTo>
                  <a:lnTo>
                    <a:pt x="50" y="25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75" y="75"/>
                  </a:lnTo>
                  <a:lnTo>
                    <a:pt x="75" y="100"/>
                  </a:lnTo>
                  <a:lnTo>
                    <a:pt x="99" y="100"/>
                  </a:lnTo>
                  <a:lnTo>
                    <a:pt x="99" y="125"/>
                  </a:lnTo>
                  <a:lnTo>
                    <a:pt x="99" y="125"/>
                  </a:lnTo>
                  <a:lnTo>
                    <a:pt x="124" y="125"/>
                  </a:lnTo>
                  <a:lnTo>
                    <a:pt x="124" y="149"/>
                  </a:lnTo>
                  <a:lnTo>
                    <a:pt x="149" y="149"/>
                  </a:lnTo>
                  <a:lnTo>
                    <a:pt x="149" y="149"/>
                  </a:lnTo>
                  <a:lnTo>
                    <a:pt x="149" y="125"/>
                  </a:lnTo>
                  <a:lnTo>
                    <a:pt x="149" y="125"/>
                  </a:lnTo>
                  <a:lnTo>
                    <a:pt x="174" y="125"/>
                  </a:lnTo>
                  <a:lnTo>
                    <a:pt x="174" y="125"/>
                  </a:lnTo>
                  <a:lnTo>
                    <a:pt x="174" y="100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223" y="75"/>
                  </a:lnTo>
                  <a:lnTo>
                    <a:pt x="223" y="75"/>
                  </a:lnTo>
                  <a:lnTo>
                    <a:pt x="174" y="75"/>
                  </a:lnTo>
                  <a:lnTo>
                    <a:pt x="149" y="75"/>
                  </a:lnTo>
                  <a:lnTo>
                    <a:pt x="149" y="75"/>
                  </a:lnTo>
                  <a:lnTo>
                    <a:pt x="149" y="100"/>
                  </a:lnTo>
                  <a:lnTo>
                    <a:pt x="149" y="100"/>
                  </a:lnTo>
                  <a:lnTo>
                    <a:pt x="149" y="100"/>
                  </a:lnTo>
                  <a:lnTo>
                    <a:pt x="124" y="100"/>
                  </a:lnTo>
                  <a:lnTo>
                    <a:pt x="124" y="75"/>
                  </a:lnTo>
                  <a:lnTo>
                    <a:pt x="124" y="75"/>
                  </a:lnTo>
                  <a:lnTo>
                    <a:pt x="99" y="75"/>
                  </a:lnTo>
                  <a:lnTo>
                    <a:pt x="99" y="75"/>
                  </a:lnTo>
                  <a:lnTo>
                    <a:pt x="75" y="75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75" y="25"/>
                  </a:lnTo>
                  <a:lnTo>
                    <a:pt x="75" y="0"/>
                  </a:lnTo>
                  <a:lnTo>
                    <a:pt x="50" y="25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25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3CB4C1A-081E-22ED-FB75-BCDED20828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919" y="1519639"/>
              <a:ext cx="13043" cy="15890"/>
            </a:xfrm>
            <a:custGeom>
              <a:avLst/>
              <a:gdLst/>
              <a:ahLst/>
              <a:cxnLst>
                <a:cxn ang="0">
                  <a:pos x="99" y="99"/>
                </a:cxn>
                <a:cxn ang="0">
                  <a:pos x="99" y="99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49" y="124"/>
                </a:cxn>
                <a:cxn ang="0">
                  <a:pos x="49" y="149"/>
                </a:cxn>
                <a:cxn ang="0">
                  <a:pos x="49" y="149"/>
                </a:cxn>
                <a:cxn ang="0">
                  <a:pos x="24" y="124"/>
                </a:cxn>
                <a:cxn ang="0">
                  <a:pos x="49" y="124"/>
                </a:cxn>
                <a:cxn ang="0">
                  <a:pos x="24" y="124"/>
                </a:cxn>
                <a:cxn ang="0">
                  <a:pos x="24" y="99"/>
                </a:cxn>
                <a:cxn ang="0">
                  <a:pos x="24" y="99"/>
                </a:cxn>
                <a:cxn ang="0">
                  <a:pos x="24" y="99"/>
                </a:cxn>
                <a:cxn ang="0">
                  <a:pos x="24" y="74"/>
                </a:cxn>
                <a:cxn ang="0">
                  <a:pos x="24" y="74"/>
                </a:cxn>
                <a:cxn ang="0">
                  <a:pos x="49" y="74"/>
                </a:cxn>
                <a:cxn ang="0">
                  <a:pos x="49" y="74"/>
                </a:cxn>
                <a:cxn ang="0">
                  <a:pos x="49" y="74"/>
                </a:cxn>
                <a:cxn ang="0">
                  <a:pos x="24" y="74"/>
                </a:cxn>
                <a:cxn ang="0">
                  <a:pos x="24" y="74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24" y="25"/>
                </a:cxn>
                <a:cxn ang="0">
                  <a:pos x="24" y="25"/>
                </a:cxn>
                <a:cxn ang="0">
                  <a:pos x="24" y="25"/>
                </a:cxn>
                <a:cxn ang="0">
                  <a:pos x="49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99" y="0"/>
                </a:cxn>
                <a:cxn ang="0">
                  <a:pos x="99" y="0"/>
                </a:cxn>
                <a:cxn ang="0">
                  <a:pos x="99" y="0"/>
                </a:cxn>
                <a:cxn ang="0">
                  <a:pos x="99" y="25"/>
                </a:cxn>
                <a:cxn ang="0">
                  <a:pos x="99" y="25"/>
                </a:cxn>
                <a:cxn ang="0">
                  <a:pos x="99" y="25"/>
                </a:cxn>
                <a:cxn ang="0">
                  <a:pos x="123" y="25"/>
                </a:cxn>
                <a:cxn ang="0">
                  <a:pos x="123" y="25"/>
                </a:cxn>
                <a:cxn ang="0">
                  <a:pos x="123" y="49"/>
                </a:cxn>
                <a:cxn ang="0">
                  <a:pos x="123" y="74"/>
                </a:cxn>
                <a:cxn ang="0">
                  <a:pos x="123" y="74"/>
                </a:cxn>
                <a:cxn ang="0">
                  <a:pos x="123" y="99"/>
                </a:cxn>
                <a:cxn ang="0">
                  <a:pos x="123" y="99"/>
                </a:cxn>
                <a:cxn ang="0">
                  <a:pos x="99" y="74"/>
                </a:cxn>
                <a:cxn ang="0">
                  <a:pos x="99" y="74"/>
                </a:cxn>
                <a:cxn ang="0">
                  <a:pos x="99" y="99"/>
                </a:cxn>
                <a:cxn ang="0">
                  <a:pos x="99" y="99"/>
                </a:cxn>
              </a:cxnLst>
              <a:rect l="0" t="0" r="r" b="b"/>
              <a:pathLst>
                <a:path w="123" h="149">
                  <a:moveTo>
                    <a:pt x="99" y="99"/>
                  </a:moveTo>
                  <a:lnTo>
                    <a:pt x="99" y="99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49" y="124"/>
                  </a:lnTo>
                  <a:lnTo>
                    <a:pt x="49" y="149"/>
                  </a:lnTo>
                  <a:lnTo>
                    <a:pt x="49" y="149"/>
                  </a:lnTo>
                  <a:lnTo>
                    <a:pt x="24" y="124"/>
                  </a:lnTo>
                  <a:lnTo>
                    <a:pt x="49" y="124"/>
                  </a:lnTo>
                  <a:lnTo>
                    <a:pt x="24" y="124"/>
                  </a:lnTo>
                  <a:lnTo>
                    <a:pt x="24" y="99"/>
                  </a:lnTo>
                  <a:lnTo>
                    <a:pt x="24" y="99"/>
                  </a:lnTo>
                  <a:lnTo>
                    <a:pt x="24" y="99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49" y="74"/>
                  </a:lnTo>
                  <a:lnTo>
                    <a:pt x="49" y="74"/>
                  </a:lnTo>
                  <a:lnTo>
                    <a:pt x="49" y="74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49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123" y="25"/>
                  </a:lnTo>
                  <a:lnTo>
                    <a:pt x="123" y="25"/>
                  </a:lnTo>
                  <a:lnTo>
                    <a:pt x="123" y="49"/>
                  </a:lnTo>
                  <a:lnTo>
                    <a:pt x="123" y="74"/>
                  </a:lnTo>
                  <a:lnTo>
                    <a:pt x="123" y="74"/>
                  </a:lnTo>
                  <a:lnTo>
                    <a:pt x="123" y="99"/>
                  </a:lnTo>
                  <a:lnTo>
                    <a:pt x="123" y="99"/>
                  </a:lnTo>
                  <a:lnTo>
                    <a:pt x="99" y="74"/>
                  </a:lnTo>
                  <a:lnTo>
                    <a:pt x="99" y="74"/>
                  </a:lnTo>
                  <a:lnTo>
                    <a:pt x="99" y="99"/>
                  </a:lnTo>
                  <a:lnTo>
                    <a:pt x="99" y="9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EE1E7E1-82F8-91EA-1E6B-E3BC46FB6E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5133" y="1392100"/>
              <a:ext cx="10519" cy="12963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100"/>
                </a:cxn>
                <a:cxn ang="0">
                  <a:pos x="0" y="100"/>
                </a:cxn>
                <a:cxn ang="0">
                  <a:pos x="25" y="125"/>
                </a:cxn>
                <a:cxn ang="0">
                  <a:pos x="25" y="125"/>
                </a:cxn>
                <a:cxn ang="0">
                  <a:pos x="25" y="125"/>
                </a:cxn>
                <a:cxn ang="0">
                  <a:pos x="50" y="125"/>
                </a:cxn>
                <a:cxn ang="0">
                  <a:pos x="75" y="125"/>
                </a:cxn>
                <a:cxn ang="0">
                  <a:pos x="75" y="125"/>
                </a:cxn>
                <a:cxn ang="0">
                  <a:pos x="99" y="100"/>
                </a:cxn>
                <a:cxn ang="0">
                  <a:pos x="99" y="100"/>
                </a:cxn>
                <a:cxn ang="0">
                  <a:pos x="99" y="100"/>
                </a:cxn>
                <a:cxn ang="0">
                  <a:pos x="99" y="75"/>
                </a:cxn>
                <a:cxn ang="0">
                  <a:pos x="75" y="75"/>
                </a:cxn>
                <a:cxn ang="0">
                  <a:pos x="75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99" h="125">
                  <a:moveTo>
                    <a:pt x="0" y="25"/>
                  </a:move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25" y="125"/>
                  </a:lnTo>
                  <a:lnTo>
                    <a:pt x="25" y="125"/>
                  </a:lnTo>
                  <a:lnTo>
                    <a:pt x="25" y="125"/>
                  </a:lnTo>
                  <a:lnTo>
                    <a:pt x="50" y="125"/>
                  </a:lnTo>
                  <a:lnTo>
                    <a:pt x="75" y="125"/>
                  </a:lnTo>
                  <a:lnTo>
                    <a:pt x="75" y="125"/>
                  </a:lnTo>
                  <a:lnTo>
                    <a:pt x="99" y="100"/>
                  </a:lnTo>
                  <a:lnTo>
                    <a:pt x="99" y="100"/>
                  </a:lnTo>
                  <a:lnTo>
                    <a:pt x="99" y="100"/>
                  </a:lnTo>
                  <a:lnTo>
                    <a:pt x="99" y="75"/>
                  </a:lnTo>
                  <a:lnTo>
                    <a:pt x="75" y="75"/>
                  </a:lnTo>
                  <a:lnTo>
                    <a:pt x="75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52D54537-5AF5-5194-71AA-6A2935F66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3480" y="1389591"/>
              <a:ext cx="7994" cy="15472"/>
            </a:xfrm>
            <a:custGeom>
              <a:avLst/>
              <a:gdLst/>
              <a:ahLst/>
              <a:cxnLst>
                <a:cxn ang="0">
                  <a:pos x="74" y="124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74" y="149"/>
                </a:cxn>
                <a:cxn ang="0">
                  <a:pos x="74" y="149"/>
                </a:cxn>
                <a:cxn ang="0">
                  <a:pos x="50" y="149"/>
                </a:cxn>
                <a:cxn ang="0">
                  <a:pos x="50" y="124"/>
                </a:cxn>
                <a:cxn ang="0">
                  <a:pos x="50" y="124"/>
                </a:cxn>
                <a:cxn ang="0">
                  <a:pos x="50" y="124"/>
                </a:cxn>
                <a:cxn ang="0">
                  <a:pos x="25" y="124"/>
                </a:cxn>
                <a:cxn ang="0">
                  <a:pos x="25" y="99"/>
                </a:cxn>
                <a:cxn ang="0">
                  <a:pos x="0" y="74"/>
                </a:cxn>
                <a:cxn ang="0">
                  <a:pos x="0" y="49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5" y="24"/>
                </a:cxn>
                <a:cxn ang="0">
                  <a:pos x="25" y="49"/>
                </a:cxn>
                <a:cxn ang="0">
                  <a:pos x="25" y="24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74" y="74"/>
                </a:cxn>
                <a:cxn ang="0">
                  <a:pos x="74" y="74"/>
                </a:cxn>
                <a:cxn ang="0">
                  <a:pos x="74" y="99"/>
                </a:cxn>
                <a:cxn ang="0">
                  <a:pos x="74" y="99"/>
                </a:cxn>
                <a:cxn ang="0">
                  <a:pos x="74" y="124"/>
                </a:cxn>
                <a:cxn ang="0">
                  <a:pos x="74" y="124"/>
                </a:cxn>
              </a:cxnLst>
              <a:rect l="0" t="0" r="r" b="b"/>
              <a:pathLst>
                <a:path w="74" h="149">
                  <a:moveTo>
                    <a:pt x="74" y="124"/>
                  </a:moveTo>
                  <a:lnTo>
                    <a:pt x="74" y="124"/>
                  </a:lnTo>
                  <a:lnTo>
                    <a:pt x="74" y="124"/>
                  </a:lnTo>
                  <a:lnTo>
                    <a:pt x="74" y="149"/>
                  </a:lnTo>
                  <a:lnTo>
                    <a:pt x="74" y="149"/>
                  </a:lnTo>
                  <a:lnTo>
                    <a:pt x="50" y="149"/>
                  </a:lnTo>
                  <a:lnTo>
                    <a:pt x="50" y="124"/>
                  </a:lnTo>
                  <a:lnTo>
                    <a:pt x="50" y="124"/>
                  </a:lnTo>
                  <a:lnTo>
                    <a:pt x="50" y="124"/>
                  </a:lnTo>
                  <a:lnTo>
                    <a:pt x="25" y="124"/>
                  </a:lnTo>
                  <a:lnTo>
                    <a:pt x="25" y="99"/>
                  </a:lnTo>
                  <a:lnTo>
                    <a:pt x="0" y="74"/>
                  </a:lnTo>
                  <a:lnTo>
                    <a:pt x="0" y="49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0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5" y="24"/>
                  </a:lnTo>
                  <a:lnTo>
                    <a:pt x="25" y="49"/>
                  </a:lnTo>
                  <a:lnTo>
                    <a:pt x="25" y="24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99"/>
                  </a:lnTo>
                  <a:lnTo>
                    <a:pt x="74" y="99"/>
                  </a:lnTo>
                  <a:lnTo>
                    <a:pt x="74" y="124"/>
                  </a:lnTo>
                  <a:lnTo>
                    <a:pt x="74" y="1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725CE421-3854-4740-4E6C-77F7585855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8431" y="1392100"/>
              <a:ext cx="15568" cy="15890"/>
            </a:xfrm>
            <a:custGeom>
              <a:avLst/>
              <a:gdLst/>
              <a:ahLst/>
              <a:cxnLst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100"/>
                </a:cxn>
                <a:cxn ang="0">
                  <a:pos x="49" y="100"/>
                </a:cxn>
                <a:cxn ang="0">
                  <a:pos x="49" y="125"/>
                </a:cxn>
                <a:cxn ang="0">
                  <a:pos x="49" y="125"/>
                </a:cxn>
                <a:cxn ang="0">
                  <a:pos x="74" y="125"/>
                </a:cxn>
                <a:cxn ang="0">
                  <a:pos x="74" y="125"/>
                </a:cxn>
                <a:cxn ang="0">
                  <a:pos x="99" y="150"/>
                </a:cxn>
                <a:cxn ang="0">
                  <a:pos x="123" y="150"/>
                </a:cxn>
                <a:cxn ang="0">
                  <a:pos x="123" y="150"/>
                </a:cxn>
                <a:cxn ang="0">
                  <a:pos x="123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25"/>
                </a:cxn>
                <a:cxn ang="0">
                  <a:pos x="148" y="125"/>
                </a:cxn>
                <a:cxn ang="0">
                  <a:pos x="148" y="125"/>
                </a:cxn>
                <a:cxn ang="0">
                  <a:pos x="123" y="125"/>
                </a:cxn>
                <a:cxn ang="0">
                  <a:pos x="123" y="125"/>
                </a:cxn>
                <a:cxn ang="0">
                  <a:pos x="99" y="125"/>
                </a:cxn>
                <a:cxn ang="0">
                  <a:pos x="99" y="125"/>
                </a:cxn>
                <a:cxn ang="0">
                  <a:pos x="74" y="100"/>
                </a:cxn>
                <a:cxn ang="0">
                  <a:pos x="74" y="100"/>
                </a:cxn>
                <a:cxn ang="0">
                  <a:pos x="49" y="75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75"/>
                </a:cxn>
                <a:cxn ang="0">
                  <a:pos x="49" y="75"/>
                </a:cxn>
              </a:cxnLst>
              <a:rect l="0" t="0" r="r" b="b"/>
              <a:pathLst>
                <a:path w="148" h="150">
                  <a:moveTo>
                    <a:pt x="49" y="75"/>
                  </a:moveTo>
                  <a:lnTo>
                    <a:pt x="49" y="75"/>
                  </a:lnTo>
                  <a:lnTo>
                    <a:pt x="49" y="75"/>
                  </a:lnTo>
                  <a:lnTo>
                    <a:pt x="49" y="75"/>
                  </a:lnTo>
                  <a:lnTo>
                    <a:pt x="49" y="75"/>
                  </a:lnTo>
                  <a:lnTo>
                    <a:pt x="49" y="100"/>
                  </a:lnTo>
                  <a:lnTo>
                    <a:pt x="49" y="100"/>
                  </a:lnTo>
                  <a:lnTo>
                    <a:pt x="49" y="125"/>
                  </a:lnTo>
                  <a:lnTo>
                    <a:pt x="49" y="125"/>
                  </a:lnTo>
                  <a:lnTo>
                    <a:pt x="74" y="125"/>
                  </a:lnTo>
                  <a:lnTo>
                    <a:pt x="74" y="125"/>
                  </a:lnTo>
                  <a:lnTo>
                    <a:pt x="99" y="150"/>
                  </a:lnTo>
                  <a:lnTo>
                    <a:pt x="123" y="150"/>
                  </a:lnTo>
                  <a:lnTo>
                    <a:pt x="123" y="150"/>
                  </a:lnTo>
                  <a:lnTo>
                    <a:pt x="123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25"/>
                  </a:lnTo>
                  <a:lnTo>
                    <a:pt x="148" y="125"/>
                  </a:lnTo>
                  <a:lnTo>
                    <a:pt x="148" y="125"/>
                  </a:lnTo>
                  <a:lnTo>
                    <a:pt x="123" y="125"/>
                  </a:lnTo>
                  <a:lnTo>
                    <a:pt x="123" y="125"/>
                  </a:lnTo>
                  <a:lnTo>
                    <a:pt x="99" y="125"/>
                  </a:lnTo>
                  <a:lnTo>
                    <a:pt x="99" y="125"/>
                  </a:lnTo>
                  <a:lnTo>
                    <a:pt x="74" y="100"/>
                  </a:lnTo>
                  <a:lnTo>
                    <a:pt x="74" y="100"/>
                  </a:lnTo>
                  <a:lnTo>
                    <a:pt x="49" y="75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75"/>
                  </a:lnTo>
                  <a:lnTo>
                    <a:pt x="49" y="7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633A3331-6F6B-DA97-DB65-F3BDBB946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079" y="1379136"/>
              <a:ext cx="7574" cy="12963"/>
            </a:xfrm>
            <a:custGeom>
              <a:avLst/>
              <a:gdLst/>
              <a:ahLst/>
              <a:cxnLst>
                <a:cxn ang="0">
                  <a:pos x="50" y="100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74" y="50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50" y="0"/>
                </a:cxn>
                <a:cxn ang="0">
                  <a:pos x="50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24"/>
                </a:cxn>
                <a:cxn ang="0">
                  <a:pos x="25" y="124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50" y="100"/>
                </a:cxn>
              </a:cxnLst>
              <a:rect l="0" t="0" r="r" b="b"/>
              <a:pathLst>
                <a:path w="74" h="124">
                  <a:moveTo>
                    <a:pt x="50" y="100"/>
                  </a:move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4" y="50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50" y="0"/>
                  </a:lnTo>
                  <a:lnTo>
                    <a:pt x="50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24"/>
                  </a:lnTo>
                  <a:lnTo>
                    <a:pt x="25" y="124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50" y="10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5A018D16-9FA9-9048-E6CF-B624FA6F3C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084" y="1420953"/>
              <a:ext cx="7994" cy="12963"/>
            </a:xfrm>
            <a:custGeom>
              <a:avLst/>
              <a:gdLst/>
              <a:ahLst/>
              <a:cxnLst>
                <a:cxn ang="0">
                  <a:pos x="49" y="125"/>
                </a:cxn>
                <a:cxn ang="0">
                  <a:pos x="49" y="125"/>
                </a:cxn>
                <a:cxn ang="0">
                  <a:pos x="49" y="100"/>
                </a:cxn>
                <a:cxn ang="0">
                  <a:pos x="49" y="75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49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100"/>
                </a:cxn>
                <a:cxn ang="0">
                  <a:pos x="0" y="100"/>
                </a:cxn>
                <a:cxn ang="0">
                  <a:pos x="25" y="100"/>
                </a:cxn>
                <a:cxn ang="0">
                  <a:pos x="25" y="125"/>
                </a:cxn>
                <a:cxn ang="0">
                  <a:pos x="25" y="100"/>
                </a:cxn>
                <a:cxn ang="0">
                  <a:pos x="49" y="125"/>
                </a:cxn>
              </a:cxnLst>
              <a:rect l="0" t="0" r="r" b="b"/>
              <a:pathLst>
                <a:path w="74" h="125">
                  <a:moveTo>
                    <a:pt x="49" y="125"/>
                  </a:moveTo>
                  <a:lnTo>
                    <a:pt x="49" y="125"/>
                  </a:lnTo>
                  <a:lnTo>
                    <a:pt x="49" y="100"/>
                  </a:lnTo>
                  <a:lnTo>
                    <a:pt x="49" y="75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49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100"/>
                  </a:lnTo>
                  <a:lnTo>
                    <a:pt x="0" y="100"/>
                  </a:lnTo>
                  <a:lnTo>
                    <a:pt x="25" y="100"/>
                  </a:lnTo>
                  <a:lnTo>
                    <a:pt x="25" y="125"/>
                  </a:lnTo>
                  <a:lnTo>
                    <a:pt x="25" y="100"/>
                  </a:lnTo>
                  <a:lnTo>
                    <a:pt x="49" y="1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AD5E19DA-015B-7E4F-1794-418F914609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122" y="1368682"/>
              <a:ext cx="10098" cy="7945"/>
            </a:xfrm>
            <a:custGeom>
              <a:avLst/>
              <a:gdLst/>
              <a:ahLst/>
              <a:cxnLst>
                <a:cxn ang="0">
                  <a:pos x="99" y="25"/>
                </a:cxn>
                <a:cxn ang="0">
                  <a:pos x="99" y="0"/>
                </a:cxn>
                <a:cxn ang="0">
                  <a:pos x="74" y="0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74" y="25"/>
                </a:cxn>
                <a:cxn ang="0">
                  <a:pos x="99" y="25"/>
                </a:cxn>
              </a:cxnLst>
              <a:rect l="0" t="0" r="r" b="b"/>
              <a:pathLst>
                <a:path w="99" h="75">
                  <a:moveTo>
                    <a:pt x="99" y="25"/>
                  </a:moveTo>
                  <a:lnTo>
                    <a:pt x="99" y="0"/>
                  </a:lnTo>
                  <a:lnTo>
                    <a:pt x="74" y="0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74" y="25"/>
                  </a:lnTo>
                  <a:lnTo>
                    <a:pt x="99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7E776AD-4127-BB24-00BD-D365007269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090" y="1436425"/>
              <a:ext cx="10519" cy="5018"/>
            </a:xfrm>
            <a:custGeom>
              <a:avLst/>
              <a:gdLst/>
              <a:ahLst/>
              <a:cxnLst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75" y="25"/>
                </a:cxn>
                <a:cxn ang="0">
                  <a:pos x="50" y="25"/>
                </a:cxn>
                <a:cxn ang="0">
                  <a:pos x="75" y="25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75" y="0"/>
                </a:cxn>
                <a:cxn ang="0">
                  <a:pos x="75" y="0"/>
                </a:cxn>
                <a:cxn ang="0">
                  <a:pos x="75" y="0"/>
                </a:cxn>
                <a:cxn ang="0">
                  <a:pos x="50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</a:cxnLst>
              <a:rect l="0" t="0" r="r" b="b"/>
              <a:pathLst>
                <a:path w="100" h="50">
                  <a:moveTo>
                    <a:pt x="25" y="50"/>
                  </a:moveTo>
                  <a:lnTo>
                    <a:pt x="25" y="50"/>
                  </a:lnTo>
                  <a:lnTo>
                    <a:pt x="25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75" y="25"/>
                  </a:lnTo>
                  <a:lnTo>
                    <a:pt x="50" y="25"/>
                  </a:lnTo>
                  <a:lnTo>
                    <a:pt x="75" y="25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50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9BA136E-EF23-5516-C224-93A3EA8065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7042" y="1431407"/>
              <a:ext cx="7994" cy="7527"/>
            </a:xfrm>
            <a:custGeom>
              <a:avLst/>
              <a:gdLst/>
              <a:ahLst/>
              <a:cxnLst>
                <a:cxn ang="0">
                  <a:pos x="0" y="74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49" y="49"/>
                </a:cxn>
                <a:cxn ang="0">
                  <a:pos x="49" y="49"/>
                </a:cxn>
                <a:cxn ang="0">
                  <a:pos x="49" y="49"/>
                </a:cxn>
                <a:cxn ang="0">
                  <a:pos x="25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49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74"/>
                </a:cxn>
              </a:cxnLst>
              <a:rect l="0" t="0" r="r" b="b"/>
              <a:pathLst>
                <a:path w="74" h="74">
                  <a:moveTo>
                    <a:pt x="0" y="74"/>
                  </a:moveTo>
                  <a:lnTo>
                    <a:pt x="0" y="49"/>
                  </a:lnTo>
                  <a:lnTo>
                    <a:pt x="0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49" y="49"/>
                  </a:lnTo>
                  <a:lnTo>
                    <a:pt x="49" y="49"/>
                  </a:lnTo>
                  <a:lnTo>
                    <a:pt x="49" y="49"/>
                  </a:lnTo>
                  <a:lnTo>
                    <a:pt x="25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49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C79E155C-F4B5-0D1D-DF47-D8BC8D436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5652" y="1397536"/>
              <a:ext cx="5469" cy="501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50" y="25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50" h="50">
                  <a:moveTo>
                    <a:pt x="25" y="0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D3AB16B2-7DA9-3325-E2A4-17FA870892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2968" y="1551001"/>
              <a:ext cx="5469" cy="7945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0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0" y="7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25" y="25"/>
                </a:cxn>
                <a:cxn ang="0">
                  <a:pos x="25" y="25"/>
                </a:cxn>
              </a:cxnLst>
              <a:rect l="0" t="0" r="r" b="b"/>
              <a:pathLst>
                <a:path w="50" h="75">
                  <a:moveTo>
                    <a:pt x="25" y="25"/>
                  </a:moveTo>
                  <a:lnTo>
                    <a:pt x="25" y="0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0" y="7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25" y="25"/>
                  </a:lnTo>
                  <a:lnTo>
                    <a:pt x="25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4F34BC98-6420-A7DF-5C44-ACD1662FB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906" y="1394608"/>
              <a:ext cx="5049" cy="7945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49" y="50"/>
                </a:cxn>
                <a:cxn ang="0">
                  <a:pos x="49" y="25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49" h="75">
                  <a:moveTo>
                    <a:pt x="0" y="25"/>
                  </a:moveTo>
                  <a:lnTo>
                    <a:pt x="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49" y="50"/>
                  </a:lnTo>
                  <a:lnTo>
                    <a:pt x="49" y="25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37" name="Freeform 25">
              <a:extLst>
                <a:ext uri="{FF2B5EF4-FFF2-40B4-BE49-F238E27FC236}">
                  <a16:creationId xmlns:a16="http://schemas.microsoft.com/office/drawing/2014/main" id="{D261B428-1234-A911-A7BA-918F9F26AE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7042" y="1394608"/>
              <a:ext cx="7994" cy="54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74" h="50">
                  <a:moveTo>
                    <a:pt x="0" y="25"/>
                  </a:moveTo>
                  <a:lnTo>
                    <a:pt x="0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3533814B-D3E4-9A6E-5CFA-CA2E88F7D8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444" y="1538038"/>
              <a:ext cx="7994" cy="5436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75" y="0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0" y="25"/>
                </a:cxn>
                <a:cxn ang="0">
                  <a:pos x="25" y="0"/>
                </a:cxn>
                <a:cxn ang="0">
                  <a:pos x="50" y="0"/>
                </a:cxn>
              </a:cxnLst>
              <a:rect l="0" t="0" r="r" b="b"/>
              <a:pathLst>
                <a:path w="75" h="50">
                  <a:moveTo>
                    <a:pt x="50" y="0"/>
                  </a:moveTo>
                  <a:lnTo>
                    <a:pt x="75" y="0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8B8B3083-A462-C606-5A44-60C389B7E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3998" y="1400045"/>
              <a:ext cx="2525" cy="5018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</a:cxnLst>
              <a:rect l="0" t="0" r="r" b="b"/>
              <a:pathLst>
                <a:path w="25" h="50">
                  <a:moveTo>
                    <a:pt x="25" y="25"/>
                  </a:move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02A7711F-3D5D-3A19-8722-F3886BD0B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3647" y="1389591"/>
              <a:ext cx="5049" cy="5018"/>
            </a:xfrm>
            <a:custGeom>
              <a:avLst/>
              <a:gdLst/>
              <a:ahLst/>
              <a:cxnLst>
                <a:cxn ang="0">
                  <a:pos x="24" y="49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24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49"/>
                </a:cxn>
                <a:cxn ang="0">
                  <a:pos x="24" y="49"/>
                </a:cxn>
                <a:cxn ang="0">
                  <a:pos x="24" y="49"/>
                </a:cxn>
                <a:cxn ang="0">
                  <a:pos x="0" y="49"/>
                </a:cxn>
                <a:cxn ang="0">
                  <a:pos x="24" y="49"/>
                </a:cxn>
              </a:cxnLst>
              <a:rect l="0" t="0" r="r" b="b"/>
              <a:pathLst>
                <a:path w="49" h="49">
                  <a:moveTo>
                    <a:pt x="24" y="49"/>
                  </a:moveTo>
                  <a:lnTo>
                    <a:pt x="24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0" y="49"/>
                  </a:lnTo>
                  <a:lnTo>
                    <a:pt x="24" y="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1" name="Freeform 29">
              <a:extLst>
                <a:ext uri="{FF2B5EF4-FFF2-40B4-BE49-F238E27FC236}">
                  <a16:creationId xmlns:a16="http://schemas.microsoft.com/office/drawing/2014/main" id="{9509DB29-F881-785E-20EA-72A675CE06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177" y="1402554"/>
              <a:ext cx="5469" cy="54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50" y="25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</a:cxnLst>
              <a:rect l="0" t="0" r="r" b="b"/>
              <a:pathLst>
                <a:path w="50" h="50">
                  <a:moveTo>
                    <a:pt x="0" y="25"/>
                  </a:moveTo>
                  <a:lnTo>
                    <a:pt x="25" y="25"/>
                  </a:lnTo>
                  <a:lnTo>
                    <a:pt x="25" y="0"/>
                  </a:lnTo>
                  <a:lnTo>
                    <a:pt x="50" y="0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2" name="Freeform 30">
              <a:extLst>
                <a:ext uri="{FF2B5EF4-FFF2-40B4-BE49-F238E27FC236}">
                  <a16:creationId xmlns:a16="http://schemas.microsoft.com/office/drawing/2014/main" id="{FE8505A7-F3A2-EB6E-AE98-F3597ADAF4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444" y="1548493"/>
              <a:ext cx="2525" cy="5018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0" y="50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0" y="50"/>
                </a:cxn>
              </a:cxnLst>
              <a:rect l="0" t="0" r="r" b="b"/>
              <a:pathLst>
                <a:path w="25" h="50">
                  <a:moveTo>
                    <a:pt x="0" y="50"/>
                  </a:moveTo>
                  <a:lnTo>
                    <a:pt x="0" y="50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3" name="Freeform 31">
              <a:extLst>
                <a:ext uri="{FF2B5EF4-FFF2-40B4-BE49-F238E27FC236}">
                  <a16:creationId xmlns:a16="http://schemas.microsoft.com/office/drawing/2014/main" id="{7ED95C89-976C-26EB-5C3E-FDDFAF8BEC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695" y="1392100"/>
              <a:ext cx="2525" cy="5436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25" h="50">
                  <a:moveTo>
                    <a:pt x="25" y="0"/>
                  </a:move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4" name="Freeform 32">
              <a:extLst>
                <a:ext uri="{FF2B5EF4-FFF2-40B4-BE49-F238E27FC236}">
                  <a16:creationId xmlns:a16="http://schemas.microsoft.com/office/drawing/2014/main" id="{D293CA73-F823-639B-9F6A-DC618507F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5652" y="1413007"/>
              <a:ext cx="5469" cy="2509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50" h="25">
                  <a:moveTo>
                    <a:pt x="0" y="25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903CEF5C-83F2-906D-1B78-176828F51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171" y="1397536"/>
              <a:ext cx="2525" cy="501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25" h="50">
                  <a:moveTo>
                    <a:pt x="25" y="0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6" name="Freeform 34">
              <a:extLst>
                <a:ext uri="{FF2B5EF4-FFF2-40B4-BE49-F238E27FC236}">
                  <a16:creationId xmlns:a16="http://schemas.microsoft.com/office/drawing/2014/main" id="{6CEC23BD-1DB0-4ABE-1CD5-BAA1954DA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7560" y="1389591"/>
              <a:ext cx="2525" cy="2509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24"/>
                </a:cxn>
              </a:cxnLst>
              <a:rect l="0" t="0" r="r" b="b"/>
              <a:pathLst>
                <a:path w="25" h="24">
                  <a:moveTo>
                    <a:pt x="0" y="24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7" name="Freeform 35">
              <a:extLst>
                <a:ext uri="{FF2B5EF4-FFF2-40B4-BE49-F238E27FC236}">
                  <a16:creationId xmlns:a16="http://schemas.microsoft.com/office/drawing/2014/main" id="{39BFC6C2-6C77-0E19-11F8-92BB1D363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3487" y="1519639"/>
              <a:ext cx="0" cy="2927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</a:cxnLst>
              <a:rect l="0" t="0" r="r" b="b"/>
              <a:pathLst>
                <a:path h="25">
                  <a:moveTo>
                    <a:pt x="0" y="2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8" name="Freeform 36">
              <a:extLst>
                <a:ext uri="{FF2B5EF4-FFF2-40B4-BE49-F238E27FC236}">
                  <a16:creationId xmlns:a16="http://schemas.microsoft.com/office/drawing/2014/main" id="{2BC45E86-CD66-B685-A8B3-4BDC120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098" y="1397536"/>
              <a:ext cx="96772" cy="96177"/>
            </a:xfrm>
            <a:custGeom>
              <a:avLst/>
              <a:gdLst/>
              <a:ahLst/>
              <a:cxnLst>
                <a:cxn ang="0">
                  <a:pos x="445" y="75"/>
                </a:cxn>
                <a:cxn ang="0">
                  <a:pos x="445" y="50"/>
                </a:cxn>
                <a:cxn ang="0">
                  <a:pos x="495" y="50"/>
                </a:cxn>
                <a:cxn ang="0">
                  <a:pos x="495" y="0"/>
                </a:cxn>
                <a:cxn ang="0">
                  <a:pos x="569" y="25"/>
                </a:cxn>
                <a:cxn ang="0">
                  <a:pos x="643" y="75"/>
                </a:cxn>
                <a:cxn ang="0">
                  <a:pos x="693" y="0"/>
                </a:cxn>
                <a:cxn ang="0">
                  <a:pos x="767" y="25"/>
                </a:cxn>
                <a:cxn ang="0">
                  <a:pos x="817" y="50"/>
                </a:cxn>
                <a:cxn ang="0">
                  <a:pos x="866" y="149"/>
                </a:cxn>
                <a:cxn ang="0">
                  <a:pos x="817" y="274"/>
                </a:cxn>
                <a:cxn ang="0">
                  <a:pos x="842" y="324"/>
                </a:cxn>
                <a:cxn ang="0">
                  <a:pos x="891" y="274"/>
                </a:cxn>
                <a:cxn ang="0">
                  <a:pos x="891" y="324"/>
                </a:cxn>
                <a:cxn ang="0">
                  <a:pos x="842" y="398"/>
                </a:cxn>
                <a:cxn ang="0">
                  <a:pos x="817" y="498"/>
                </a:cxn>
                <a:cxn ang="0">
                  <a:pos x="767" y="523"/>
                </a:cxn>
                <a:cxn ang="0">
                  <a:pos x="668" y="523"/>
                </a:cxn>
                <a:cxn ang="0">
                  <a:pos x="693" y="597"/>
                </a:cxn>
                <a:cxn ang="0">
                  <a:pos x="767" y="572"/>
                </a:cxn>
                <a:cxn ang="0">
                  <a:pos x="767" y="597"/>
                </a:cxn>
                <a:cxn ang="0">
                  <a:pos x="693" y="647"/>
                </a:cxn>
                <a:cxn ang="0">
                  <a:pos x="594" y="672"/>
                </a:cxn>
                <a:cxn ang="0">
                  <a:pos x="520" y="722"/>
                </a:cxn>
                <a:cxn ang="0">
                  <a:pos x="495" y="796"/>
                </a:cxn>
                <a:cxn ang="0">
                  <a:pos x="421" y="821"/>
                </a:cxn>
                <a:cxn ang="0">
                  <a:pos x="421" y="722"/>
                </a:cxn>
                <a:cxn ang="0">
                  <a:pos x="421" y="647"/>
                </a:cxn>
                <a:cxn ang="0">
                  <a:pos x="346" y="722"/>
                </a:cxn>
                <a:cxn ang="0">
                  <a:pos x="322" y="772"/>
                </a:cxn>
                <a:cxn ang="0">
                  <a:pos x="222" y="821"/>
                </a:cxn>
                <a:cxn ang="0">
                  <a:pos x="198" y="896"/>
                </a:cxn>
                <a:cxn ang="0">
                  <a:pos x="173" y="846"/>
                </a:cxn>
                <a:cxn ang="0">
                  <a:pos x="99" y="896"/>
                </a:cxn>
                <a:cxn ang="0">
                  <a:pos x="49" y="921"/>
                </a:cxn>
                <a:cxn ang="0">
                  <a:pos x="0" y="871"/>
                </a:cxn>
                <a:cxn ang="0">
                  <a:pos x="74" y="796"/>
                </a:cxn>
                <a:cxn ang="0">
                  <a:pos x="123" y="722"/>
                </a:cxn>
                <a:cxn ang="0">
                  <a:pos x="173" y="672"/>
                </a:cxn>
                <a:cxn ang="0">
                  <a:pos x="123" y="647"/>
                </a:cxn>
                <a:cxn ang="0">
                  <a:pos x="99" y="572"/>
                </a:cxn>
                <a:cxn ang="0">
                  <a:pos x="173" y="448"/>
                </a:cxn>
                <a:cxn ang="0">
                  <a:pos x="198" y="349"/>
                </a:cxn>
                <a:cxn ang="0">
                  <a:pos x="322" y="249"/>
                </a:cxn>
                <a:cxn ang="0">
                  <a:pos x="346" y="274"/>
                </a:cxn>
                <a:cxn ang="0">
                  <a:pos x="396" y="324"/>
                </a:cxn>
                <a:cxn ang="0">
                  <a:pos x="445" y="448"/>
                </a:cxn>
                <a:cxn ang="0">
                  <a:pos x="470" y="274"/>
                </a:cxn>
                <a:cxn ang="0">
                  <a:pos x="421" y="100"/>
                </a:cxn>
              </a:cxnLst>
              <a:rect l="0" t="0" r="r" b="b"/>
              <a:pathLst>
                <a:path w="916" h="921">
                  <a:moveTo>
                    <a:pt x="421" y="100"/>
                  </a:moveTo>
                  <a:lnTo>
                    <a:pt x="445" y="75"/>
                  </a:lnTo>
                  <a:lnTo>
                    <a:pt x="445" y="25"/>
                  </a:lnTo>
                  <a:lnTo>
                    <a:pt x="445" y="50"/>
                  </a:lnTo>
                  <a:lnTo>
                    <a:pt x="470" y="50"/>
                  </a:lnTo>
                  <a:lnTo>
                    <a:pt x="495" y="50"/>
                  </a:lnTo>
                  <a:lnTo>
                    <a:pt x="495" y="25"/>
                  </a:lnTo>
                  <a:lnTo>
                    <a:pt x="495" y="0"/>
                  </a:lnTo>
                  <a:lnTo>
                    <a:pt x="544" y="0"/>
                  </a:lnTo>
                  <a:lnTo>
                    <a:pt x="569" y="25"/>
                  </a:lnTo>
                  <a:lnTo>
                    <a:pt x="619" y="100"/>
                  </a:lnTo>
                  <a:lnTo>
                    <a:pt x="643" y="75"/>
                  </a:lnTo>
                  <a:lnTo>
                    <a:pt x="668" y="25"/>
                  </a:lnTo>
                  <a:lnTo>
                    <a:pt x="693" y="0"/>
                  </a:lnTo>
                  <a:lnTo>
                    <a:pt x="718" y="50"/>
                  </a:lnTo>
                  <a:lnTo>
                    <a:pt x="767" y="25"/>
                  </a:lnTo>
                  <a:lnTo>
                    <a:pt x="792" y="50"/>
                  </a:lnTo>
                  <a:lnTo>
                    <a:pt x="817" y="50"/>
                  </a:lnTo>
                  <a:lnTo>
                    <a:pt x="866" y="50"/>
                  </a:lnTo>
                  <a:lnTo>
                    <a:pt x="866" y="149"/>
                  </a:lnTo>
                  <a:lnTo>
                    <a:pt x="842" y="224"/>
                  </a:lnTo>
                  <a:lnTo>
                    <a:pt x="817" y="274"/>
                  </a:lnTo>
                  <a:lnTo>
                    <a:pt x="817" y="324"/>
                  </a:lnTo>
                  <a:lnTo>
                    <a:pt x="842" y="324"/>
                  </a:lnTo>
                  <a:lnTo>
                    <a:pt x="842" y="299"/>
                  </a:lnTo>
                  <a:lnTo>
                    <a:pt x="891" y="274"/>
                  </a:lnTo>
                  <a:lnTo>
                    <a:pt x="916" y="274"/>
                  </a:lnTo>
                  <a:lnTo>
                    <a:pt x="891" y="324"/>
                  </a:lnTo>
                  <a:lnTo>
                    <a:pt x="842" y="349"/>
                  </a:lnTo>
                  <a:lnTo>
                    <a:pt x="842" y="398"/>
                  </a:lnTo>
                  <a:lnTo>
                    <a:pt x="842" y="448"/>
                  </a:lnTo>
                  <a:lnTo>
                    <a:pt x="817" y="498"/>
                  </a:lnTo>
                  <a:lnTo>
                    <a:pt x="792" y="523"/>
                  </a:lnTo>
                  <a:lnTo>
                    <a:pt x="767" y="523"/>
                  </a:lnTo>
                  <a:lnTo>
                    <a:pt x="693" y="498"/>
                  </a:lnTo>
                  <a:lnTo>
                    <a:pt x="668" y="523"/>
                  </a:lnTo>
                  <a:lnTo>
                    <a:pt x="693" y="548"/>
                  </a:lnTo>
                  <a:lnTo>
                    <a:pt x="693" y="597"/>
                  </a:lnTo>
                  <a:lnTo>
                    <a:pt x="718" y="572"/>
                  </a:lnTo>
                  <a:lnTo>
                    <a:pt x="767" y="572"/>
                  </a:lnTo>
                  <a:lnTo>
                    <a:pt x="767" y="572"/>
                  </a:lnTo>
                  <a:lnTo>
                    <a:pt x="767" y="597"/>
                  </a:lnTo>
                  <a:lnTo>
                    <a:pt x="718" y="647"/>
                  </a:lnTo>
                  <a:lnTo>
                    <a:pt x="693" y="647"/>
                  </a:lnTo>
                  <a:lnTo>
                    <a:pt x="643" y="647"/>
                  </a:lnTo>
                  <a:lnTo>
                    <a:pt x="594" y="672"/>
                  </a:lnTo>
                  <a:lnTo>
                    <a:pt x="544" y="697"/>
                  </a:lnTo>
                  <a:lnTo>
                    <a:pt x="520" y="722"/>
                  </a:lnTo>
                  <a:lnTo>
                    <a:pt x="495" y="772"/>
                  </a:lnTo>
                  <a:lnTo>
                    <a:pt x="495" y="796"/>
                  </a:lnTo>
                  <a:lnTo>
                    <a:pt x="470" y="821"/>
                  </a:lnTo>
                  <a:lnTo>
                    <a:pt x="421" y="821"/>
                  </a:lnTo>
                  <a:lnTo>
                    <a:pt x="396" y="796"/>
                  </a:lnTo>
                  <a:lnTo>
                    <a:pt x="421" y="722"/>
                  </a:lnTo>
                  <a:lnTo>
                    <a:pt x="445" y="647"/>
                  </a:lnTo>
                  <a:lnTo>
                    <a:pt x="421" y="647"/>
                  </a:lnTo>
                  <a:lnTo>
                    <a:pt x="396" y="622"/>
                  </a:lnTo>
                  <a:lnTo>
                    <a:pt x="346" y="722"/>
                  </a:lnTo>
                  <a:lnTo>
                    <a:pt x="322" y="747"/>
                  </a:lnTo>
                  <a:lnTo>
                    <a:pt x="322" y="772"/>
                  </a:lnTo>
                  <a:lnTo>
                    <a:pt x="272" y="821"/>
                  </a:lnTo>
                  <a:lnTo>
                    <a:pt x="222" y="821"/>
                  </a:lnTo>
                  <a:lnTo>
                    <a:pt x="198" y="871"/>
                  </a:lnTo>
                  <a:lnTo>
                    <a:pt x="198" y="896"/>
                  </a:lnTo>
                  <a:lnTo>
                    <a:pt x="148" y="896"/>
                  </a:lnTo>
                  <a:lnTo>
                    <a:pt x="173" y="846"/>
                  </a:lnTo>
                  <a:lnTo>
                    <a:pt x="148" y="846"/>
                  </a:lnTo>
                  <a:lnTo>
                    <a:pt x="99" y="896"/>
                  </a:lnTo>
                  <a:lnTo>
                    <a:pt x="74" y="896"/>
                  </a:lnTo>
                  <a:lnTo>
                    <a:pt x="49" y="921"/>
                  </a:lnTo>
                  <a:lnTo>
                    <a:pt x="0" y="896"/>
                  </a:lnTo>
                  <a:lnTo>
                    <a:pt x="0" y="871"/>
                  </a:lnTo>
                  <a:lnTo>
                    <a:pt x="24" y="821"/>
                  </a:lnTo>
                  <a:lnTo>
                    <a:pt x="74" y="796"/>
                  </a:lnTo>
                  <a:lnTo>
                    <a:pt x="99" y="772"/>
                  </a:lnTo>
                  <a:lnTo>
                    <a:pt x="123" y="722"/>
                  </a:lnTo>
                  <a:lnTo>
                    <a:pt x="148" y="697"/>
                  </a:lnTo>
                  <a:lnTo>
                    <a:pt x="173" y="672"/>
                  </a:lnTo>
                  <a:lnTo>
                    <a:pt x="173" y="647"/>
                  </a:lnTo>
                  <a:lnTo>
                    <a:pt x="123" y="647"/>
                  </a:lnTo>
                  <a:lnTo>
                    <a:pt x="99" y="622"/>
                  </a:lnTo>
                  <a:lnTo>
                    <a:pt x="99" y="572"/>
                  </a:lnTo>
                  <a:lnTo>
                    <a:pt x="123" y="523"/>
                  </a:lnTo>
                  <a:lnTo>
                    <a:pt x="173" y="448"/>
                  </a:lnTo>
                  <a:lnTo>
                    <a:pt x="198" y="373"/>
                  </a:lnTo>
                  <a:lnTo>
                    <a:pt x="198" y="349"/>
                  </a:lnTo>
                  <a:lnTo>
                    <a:pt x="247" y="274"/>
                  </a:lnTo>
                  <a:lnTo>
                    <a:pt x="322" y="249"/>
                  </a:lnTo>
                  <a:lnTo>
                    <a:pt x="322" y="299"/>
                  </a:lnTo>
                  <a:lnTo>
                    <a:pt x="346" y="274"/>
                  </a:lnTo>
                  <a:lnTo>
                    <a:pt x="371" y="324"/>
                  </a:lnTo>
                  <a:lnTo>
                    <a:pt x="396" y="324"/>
                  </a:lnTo>
                  <a:lnTo>
                    <a:pt x="396" y="423"/>
                  </a:lnTo>
                  <a:lnTo>
                    <a:pt x="445" y="448"/>
                  </a:lnTo>
                  <a:lnTo>
                    <a:pt x="470" y="423"/>
                  </a:lnTo>
                  <a:lnTo>
                    <a:pt x="470" y="274"/>
                  </a:lnTo>
                  <a:lnTo>
                    <a:pt x="445" y="174"/>
                  </a:lnTo>
                  <a:lnTo>
                    <a:pt x="421" y="10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49" name="Freeform 37">
              <a:extLst>
                <a:ext uri="{FF2B5EF4-FFF2-40B4-BE49-F238E27FC236}">
                  <a16:creationId xmlns:a16="http://schemas.microsoft.com/office/drawing/2014/main" id="{B75A1404-E47D-85B8-704F-BE6D57DD1E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3400" y="1451897"/>
              <a:ext cx="49648" cy="104541"/>
            </a:xfrm>
            <a:custGeom>
              <a:avLst/>
              <a:gdLst/>
              <a:ahLst/>
              <a:cxnLst>
                <a:cxn ang="0">
                  <a:pos x="421" y="124"/>
                </a:cxn>
                <a:cxn ang="0">
                  <a:pos x="421" y="199"/>
                </a:cxn>
                <a:cxn ang="0">
                  <a:pos x="372" y="224"/>
                </a:cxn>
                <a:cxn ang="0">
                  <a:pos x="421" y="273"/>
                </a:cxn>
                <a:cxn ang="0">
                  <a:pos x="446" y="273"/>
                </a:cxn>
                <a:cxn ang="0">
                  <a:pos x="471" y="273"/>
                </a:cxn>
                <a:cxn ang="0">
                  <a:pos x="421" y="298"/>
                </a:cxn>
                <a:cxn ang="0">
                  <a:pos x="421" y="348"/>
                </a:cxn>
                <a:cxn ang="0">
                  <a:pos x="372" y="373"/>
                </a:cxn>
                <a:cxn ang="0">
                  <a:pos x="372" y="348"/>
                </a:cxn>
                <a:cxn ang="0">
                  <a:pos x="347" y="348"/>
                </a:cxn>
                <a:cxn ang="0">
                  <a:pos x="347" y="373"/>
                </a:cxn>
                <a:cxn ang="0">
                  <a:pos x="273" y="423"/>
                </a:cxn>
                <a:cxn ang="0">
                  <a:pos x="273" y="448"/>
                </a:cxn>
                <a:cxn ang="0">
                  <a:pos x="273" y="497"/>
                </a:cxn>
                <a:cxn ang="0">
                  <a:pos x="273" y="522"/>
                </a:cxn>
                <a:cxn ang="0">
                  <a:pos x="248" y="522"/>
                </a:cxn>
                <a:cxn ang="0">
                  <a:pos x="248" y="597"/>
                </a:cxn>
                <a:cxn ang="0">
                  <a:pos x="223" y="696"/>
                </a:cxn>
                <a:cxn ang="0">
                  <a:pos x="174" y="746"/>
                </a:cxn>
                <a:cxn ang="0">
                  <a:pos x="174" y="771"/>
                </a:cxn>
                <a:cxn ang="0">
                  <a:pos x="124" y="821"/>
                </a:cxn>
                <a:cxn ang="0">
                  <a:pos x="99" y="871"/>
                </a:cxn>
                <a:cxn ang="0">
                  <a:pos x="75" y="920"/>
                </a:cxn>
                <a:cxn ang="0">
                  <a:pos x="75" y="970"/>
                </a:cxn>
                <a:cxn ang="0">
                  <a:pos x="50" y="970"/>
                </a:cxn>
                <a:cxn ang="0">
                  <a:pos x="25" y="995"/>
                </a:cxn>
                <a:cxn ang="0">
                  <a:pos x="25" y="970"/>
                </a:cxn>
                <a:cxn ang="0">
                  <a:pos x="25" y="945"/>
                </a:cxn>
                <a:cxn ang="0">
                  <a:pos x="25" y="895"/>
                </a:cxn>
                <a:cxn ang="0">
                  <a:pos x="0" y="895"/>
                </a:cxn>
                <a:cxn ang="0">
                  <a:pos x="0" y="821"/>
                </a:cxn>
                <a:cxn ang="0">
                  <a:pos x="25" y="796"/>
                </a:cxn>
                <a:cxn ang="0">
                  <a:pos x="50" y="721"/>
                </a:cxn>
                <a:cxn ang="0">
                  <a:pos x="50" y="647"/>
                </a:cxn>
                <a:cxn ang="0">
                  <a:pos x="50" y="622"/>
                </a:cxn>
                <a:cxn ang="0">
                  <a:pos x="75" y="572"/>
                </a:cxn>
                <a:cxn ang="0">
                  <a:pos x="99" y="497"/>
                </a:cxn>
                <a:cxn ang="0">
                  <a:pos x="124" y="448"/>
                </a:cxn>
                <a:cxn ang="0">
                  <a:pos x="149" y="398"/>
                </a:cxn>
                <a:cxn ang="0">
                  <a:pos x="174" y="348"/>
                </a:cxn>
                <a:cxn ang="0">
                  <a:pos x="198" y="323"/>
                </a:cxn>
                <a:cxn ang="0">
                  <a:pos x="223" y="273"/>
                </a:cxn>
                <a:cxn ang="0">
                  <a:pos x="223" y="249"/>
                </a:cxn>
                <a:cxn ang="0">
                  <a:pos x="223" y="199"/>
                </a:cxn>
                <a:cxn ang="0">
                  <a:pos x="248" y="174"/>
                </a:cxn>
                <a:cxn ang="0">
                  <a:pos x="298" y="149"/>
                </a:cxn>
                <a:cxn ang="0">
                  <a:pos x="322" y="124"/>
                </a:cxn>
                <a:cxn ang="0">
                  <a:pos x="372" y="99"/>
                </a:cxn>
                <a:cxn ang="0">
                  <a:pos x="397" y="25"/>
                </a:cxn>
                <a:cxn ang="0">
                  <a:pos x="421" y="0"/>
                </a:cxn>
                <a:cxn ang="0">
                  <a:pos x="421" y="49"/>
                </a:cxn>
                <a:cxn ang="0">
                  <a:pos x="446" y="49"/>
                </a:cxn>
                <a:cxn ang="0">
                  <a:pos x="446" y="99"/>
                </a:cxn>
                <a:cxn ang="0">
                  <a:pos x="421" y="124"/>
                </a:cxn>
              </a:cxnLst>
              <a:rect l="0" t="0" r="r" b="b"/>
              <a:pathLst>
                <a:path w="471" h="995">
                  <a:moveTo>
                    <a:pt x="421" y="124"/>
                  </a:moveTo>
                  <a:lnTo>
                    <a:pt x="421" y="199"/>
                  </a:lnTo>
                  <a:lnTo>
                    <a:pt x="372" y="224"/>
                  </a:lnTo>
                  <a:lnTo>
                    <a:pt x="421" y="273"/>
                  </a:lnTo>
                  <a:lnTo>
                    <a:pt x="446" y="273"/>
                  </a:lnTo>
                  <a:lnTo>
                    <a:pt x="471" y="273"/>
                  </a:lnTo>
                  <a:lnTo>
                    <a:pt x="421" y="298"/>
                  </a:lnTo>
                  <a:lnTo>
                    <a:pt x="421" y="348"/>
                  </a:lnTo>
                  <a:lnTo>
                    <a:pt x="372" y="373"/>
                  </a:lnTo>
                  <a:lnTo>
                    <a:pt x="372" y="348"/>
                  </a:lnTo>
                  <a:lnTo>
                    <a:pt x="347" y="348"/>
                  </a:lnTo>
                  <a:lnTo>
                    <a:pt x="347" y="373"/>
                  </a:lnTo>
                  <a:lnTo>
                    <a:pt x="273" y="423"/>
                  </a:lnTo>
                  <a:lnTo>
                    <a:pt x="273" y="448"/>
                  </a:lnTo>
                  <a:lnTo>
                    <a:pt x="273" y="497"/>
                  </a:lnTo>
                  <a:lnTo>
                    <a:pt x="273" y="522"/>
                  </a:lnTo>
                  <a:lnTo>
                    <a:pt x="248" y="522"/>
                  </a:lnTo>
                  <a:lnTo>
                    <a:pt x="248" y="597"/>
                  </a:lnTo>
                  <a:lnTo>
                    <a:pt x="223" y="696"/>
                  </a:lnTo>
                  <a:lnTo>
                    <a:pt x="174" y="746"/>
                  </a:lnTo>
                  <a:lnTo>
                    <a:pt x="174" y="771"/>
                  </a:lnTo>
                  <a:lnTo>
                    <a:pt x="124" y="821"/>
                  </a:lnTo>
                  <a:lnTo>
                    <a:pt x="99" y="871"/>
                  </a:lnTo>
                  <a:lnTo>
                    <a:pt x="75" y="920"/>
                  </a:lnTo>
                  <a:lnTo>
                    <a:pt x="75" y="970"/>
                  </a:lnTo>
                  <a:lnTo>
                    <a:pt x="50" y="970"/>
                  </a:lnTo>
                  <a:lnTo>
                    <a:pt x="25" y="995"/>
                  </a:lnTo>
                  <a:lnTo>
                    <a:pt x="25" y="970"/>
                  </a:lnTo>
                  <a:lnTo>
                    <a:pt x="25" y="945"/>
                  </a:lnTo>
                  <a:lnTo>
                    <a:pt x="25" y="895"/>
                  </a:lnTo>
                  <a:lnTo>
                    <a:pt x="0" y="895"/>
                  </a:lnTo>
                  <a:lnTo>
                    <a:pt x="0" y="821"/>
                  </a:lnTo>
                  <a:lnTo>
                    <a:pt x="25" y="796"/>
                  </a:lnTo>
                  <a:lnTo>
                    <a:pt x="50" y="721"/>
                  </a:lnTo>
                  <a:lnTo>
                    <a:pt x="50" y="647"/>
                  </a:lnTo>
                  <a:lnTo>
                    <a:pt x="50" y="622"/>
                  </a:lnTo>
                  <a:lnTo>
                    <a:pt x="75" y="572"/>
                  </a:lnTo>
                  <a:lnTo>
                    <a:pt x="99" y="497"/>
                  </a:lnTo>
                  <a:lnTo>
                    <a:pt x="124" y="448"/>
                  </a:lnTo>
                  <a:lnTo>
                    <a:pt x="149" y="398"/>
                  </a:lnTo>
                  <a:lnTo>
                    <a:pt x="174" y="348"/>
                  </a:lnTo>
                  <a:lnTo>
                    <a:pt x="198" y="323"/>
                  </a:lnTo>
                  <a:lnTo>
                    <a:pt x="223" y="273"/>
                  </a:lnTo>
                  <a:lnTo>
                    <a:pt x="223" y="249"/>
                  </a:lnTo>
                  <a:lnTo>
                    <a:pt x="223" y="199"/>
                  </a:lnTo>
                  <a:lnTo>
                    <a:pt x="248" y="174"/>
                  </a:lnTo>
                  <a:lnTo>
                    <a:pt x="298" y="149"/>
                  </a:lnTo>
                  <a:lnTo>
                    <a:pt x="322" y="124"/>
                  </a:lnTo>
                  <a:lnTo>
                    <a:pt x="372" y="99"/>
                  </a:lnTo>
                  <a:lnTo>
                    <a:pt x="397" y="25"/>
                  </a:lnTo>
                  <a:lnTo>
                    <a:pt x="421" y="0"/>
                  </a:lnTo>
                  <a:lnTo>
                    <a:pt x="421" y="49"/>
                  </a:lnTo>
                  <a:lnTo>
                    <a:pt x="446" y="49"/>
                  </a:lnTo>
                  <a:lnTo>
                    <a:pt x="446" y="99"/>
                  </a:lnTo>
                  <a:lnTo>
                    <a:pt x="421" y="1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50" name="Freeform 38">
              <a:extLst>
                <a:ext uri="{FF2B5EF4-FFF2-40B4-BE49-F238E27FC236}">
                  <a16:creationId xmlns:a16="http://schemas.microsoft.com/office/drawing/2014/main" id="{E904CF31-7071-8642-126B-71CBBA1E1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221" y="1373700"/>
              <a:ext cx="101821" cy="41816"/>
            </a:xfrm>
            <a:custGeom>
              <a:avLst/>
              <a:gdLst/>
              <a:ahLst/>
              <a:cxnLst>
                <a:cxn ang="0">
                  <a:pos x="941" y="274"/>
                </a:cxn>
                <a:cxn ang="0">
                  <a:pos x="916" y="274"/>
                </a:cxn>
                <a:cxn ang="0">
                  <a:pos x="892" y="274"/>
                </a:cxn>
                <a:cxn ang="0">
                  <a:pos x="817" y="199"/>
                </a:cxn>
                <a:cxn ang="0">
                  <a:pos x="817" y="150"/>
                </a:cxn>
                <a:cxn ang="0">
                  <a:pos x="817" y="125"/>
                </a:cxn>
                <a:cxn ang="0">
                  <a:pos x="793" y="174"/>
                </a:cxn>
                <a:cxn ang="0">
                  <a:pos x="768" y="150"/>
                </a:cxn>
                <a:cxn ang="0">
                  <a:pos x="743" y="125"/>
                </a:cxn>
                <a:cxn ang="0">
                  <a:pos x="718" y="125"/>
                </a:cxn>
                <a:cxn ang="0">
                  <a:pos x="718" y="125"/>
                </a:cxn>
                <a:cxn ang="0">
                  <a:pos x="694" y="100"/>
                </a:cxn>
                <a:cxn ang="0">
                  <a:pos x="718" y="50"/>
                </a:cxn>
                <a:cxn ang="0">
                  <a:pos x="644" y="50"/>
                </a:cxn>
                <a:cxn ang="0">
                  <a:pos x="619" y="25"/>
                </a:cxn>
                <a:cxn ang="0">
                  <a:pos x="495" y="75"/>
                </a:cxn>
                <a:cxn ang="0">
                  <a:pos x="347" y="75"/>
                </a:cxn>
                <a:cxn ang="0">
                  <a:pos x="223" y="75"/>
                </a:cxn>
                <a:cxn ang="0">
                  <a:pos x="50" y="150"/>
                </a:cxn>
                <a:cxn ang="0">
                  <a:pos x="223" y="174"/>
                </a:cxn>
                <a:cxn ang="0">
                  <a:pos x="421" y="174"/>
                </a:cxn>
                <a:cxn ang="0">
                  <a:pos x="495" y="249"/>
                </a:cxn>
                <a:cxn ang="0">
                  <a:pos x="594" y="224"/>
                </a:cxn>
                <a:cxn ang="0">
                  <a:pos x="594" y="349"/>
                </a:cxn>
                <a:cxn ang="0">
                  <a:pos x="644" y="349"/>
                </a:cxn>
                <a:cxn ang="0">
                  <a:pos x="619" y="299"/>
                </a:cxn>
                <a:cxn ang="0">
                  <a:pos x="644" y="299"/>
                </a:cxn>
                <a:cxn ang="0">
                  <a:pos x="718" y="349"/>
                </a:cxn>
                <a:cxn ang="0">
                  <a:pos x="743" y="373"/>
                </a:cxn>
                <a:cxn ang="0">
                  <a:pos x="743" y="324"/>
                </a:cxn>
                <a:cxn ang="0">
                  <a:pos x="768" y="324"/>
                </a:cxn>
                <a:cxn ang="0">
                  <a:pos x="817" y="324"/>
                </a:cxn>
                <a:cxn ang="0">
                  <a:pos x="867" y="349"/>
                </a:cxn>
                <a:cxn ang="0">
                  <a:pos x="867" y="299"/>
                </a:cxn>
                <a:cxn ang="0">
                  <a:pos x="916" y="299"/>
                </a:cxn>
                <a:cxn ang="0">
                  <a:pos x="817" y="274"/>
                </a:cxn>
                <a:cxn ang="0">
                  <a:pos x="793" y="274"/>
                </a:cxn>
                <a:cxn ang="0">
                  <a:pos x="743" y="224"/>
                </a:cxn>
                <a:cxn ang="0">
                  <a:pos x="743" y="174"/>
                </a:cxn>
                <a:cxn ang="0">
                  <a:pos x="768" y="199"/>
                </a:cxn>
                <a:cxn ang="0">
                  <a:pos x="793" y="199"/>
                </a:cxn>
                <a:cxn ang="0">
                  <a:pos x="793" y="224"/>
                </a:cxn>
                <a:cxn ang="0">
                  <a:pos x="817" y="249"/>
                </a:cxn>
                <a:cxn ang="0">
                  <a:pos x="966" y="274"/>
                </a:cxn>
                <a:cxn ang="0">
                  <a:pos x="743" y="274"/>
                </a:cxn>
                <a:cxn ang="0">
                  <a:pos x="768" y="299"/>
                </a:cxn>
                <a:cxn ang="0">
                  <a:pos x="842" y="324"/>
                </a:cxn>
                <a:cxn ang="0">
                  <a:pos x="842" y="299"/>
                </a:cxn>
                <a:cxn ang="0">
                  <a:pos x="793" y="299"/>
                </a:cxn>
                <a:cxn ang="0">
                  <a:pos x="718" y="174"/>
                </a:cxn>
                <a:cxn ang="0">
                  <a:pos x="694" y="224"/>
                </a:cxn>
                <a:cxn ang="0">
                  <a:pos x="718" y="249"/>
                </a:cxn>
                <a:cxn ang="0">
                  <a:pos x="694" y="249"/>
                </a:cxn>
                <a:cxn ang="0">
                  <a:pos x="694" y="249"/>
                </a:cxn>
                <a:cxn ang="0">
                  <a:pos x="694" y="224"/>
                </a:cxn>
                <a:cxn ang="0">
                  <a:pos x="669" y="199"/>
                </a:cxn>
                <a:cxn ang="0">
                  <a:pos x="669" y="224"/>
                </a:cxn>
                <a:cxn ang="0">
                  <a:pos x="867" y="274"/>
                </a:cxn>
                <a:cxn ang="0">
                  <a:pos x="842" y="274"/>
                </a:cxn>
                <a:cxn ang="0">
                  <a:pos x="842" y="249"/>
                </a:cxn>
                <a:cxn ang="0">
                  <a:pos x="966" y="274"/>
                </a:cxn>
              </a:cxnLst>
              <a:rect l="0" t="0" r="r" b="b"/>
              <a:pathLst>
                <a:path w="966" h="398">
                  <a:moveTo>
                    <a:pt x="966" y="274"/>
                  </a:moveTo>
                  <a:lnTo>
                    <a:pt x="966" y="274"/>
                  </a:lnTo>
                  <a:lnTo>
                    <a:pt x="941" y="274"/>
                  </a:lnTo>
                  <a:lnTo>
                    <a:pt x="941" y="274"/>
                  </a:lnTo>
                  <a:lnTo>
                    <a:pt x="941" y="274"/>
                  </a:lnTo>
                  <a:lnTo>
                    <a:pt x="916" y="249"/>
                  </a:lnTo>
                  <a:lnTo>
                    <a:pt x="916" y="249"/>
                  </a:lnTo>
                  <a:lnTo>
                    <a:pt x="916" y="249"/>
                  </a:lnTo>
                  <a:lnTo>
                    <a:pt x="916" y="274"/>
                  </a:lnTo>
                  <a:lnTo>
                    <a:pt x="916" y="274"/>
                  </a:lnTo>
                  <a:lnTo>
                    <a:pt x="916" y="274"/>
                  </a:lnTo>
                  <a:lnTo>
                    <a:pt x="892" y="274"/>
                  </a:lnTo>
                  <a:lnTo>
                    <a:pt x="892" y="274"/>
                  </a:lnTo>
                  <a:lnTo>
                    <a:pt x="892" y="274"/>
                  </a:lnTo>
                  <a:lnTo>
                    <a:pt x="892" y="274"/>
                  </a:lnTo>
                  <a:lnTo>
                    <a:pt x="867" y="249"/>
                  </a:lnTo>
                  <a:lnTo>
                    <a:pt x="867" y="249"/>
                  </a:lnTo>
                  <a:lnTo>
                    <a:pt x="842" y="224"/>
                  </a:lnTo>
                  <a:lnTo>
                    <a:pt x="817" y="224"/>
                  </a:lnTo>
                  <a:lnTo>
                    <a:pt x="817" y="199"/>
                  </a:lnTo>
                  <a:lnTo>
                    <a:pt x="817" y="199"/>
                  </a:lnTo>
                  <a:lnTo>
                    <a:pt x="817" y="199"/>
                  </a:lnTo>
                  <a:lnTo>
                    <a:pt x="817" y="174"/>
                  </a:lnTo>
                  <a:lnTo>
                    <a:pt x="817" y="150"/>
                  </a:lnTo>
                  <a:lnTo>
                    <a:pt x="817" y="150"/>
                  </a:lnTo>
                  <a:lnTo>
                    <a:pt x="817" y="150"/>
                  </a:lnTo>
                  <a:lnTo>
                    <a:pt x="842" y="150"/>
                  </a:lnTo>
                  <a:lnTo>
                    <a:pt x="817" y="150"/>
                  </a:lnTo>
                  <a:lnTo>
                    <a:pt x="817" y="150"/>
                  </a:lnTo>
                  <a:lnTo>
                    <a:pt x="817" y="125"/>
                  </a:lnTo>
                  <a:lnTo>
                    <a:pt x="817" y="125"/>
                  </a:lnTo>
                  <a:lnTo>
                    <a:pt x="793" y="150"/>
                  </a:lnTo>
                  <a:lnTo>
                    <a:pt x="793" y="174"/>
                  </a:lnTo>
                  <a:lnTo>
                    <a:pt x="793" y="174"/>
                  </a:lnTo>
                  <a:lnTo>
                    <a:pt x="793" y="174"/>
                  </a:lnTo>
                  <a:lnTo>
                    <a:pt x="793" y="174"/>
                  </a:lnTo>
                  <a:lnTo>
                    <a:pt x="793" y="174"/>
                  </a:lnTo>
                  <a:lnTo>
                    <a:pt x="768" y="174"/>
                  </a:lnTo>
                  <a:lnTo>
                    <a:pt x="768" y="150"/>
                  </a:lnTo>
                  <a:lnTo>
                    <a:pt x="768" y="150"/>
                  </a:lnTo>
                  <a:lnTo>
                    <a:pt x="768" y="125"/>
                  </a:lnTo>
                  <a:lnTo>
                    <a:pt x="768" y="125"/>
                  </a:lnTo>
                  <a:lnTo>
                    <a:pt x="743" y="125"/>
                  </a:lnTo>
                  <a:lnTo>
                    <a:pt x="743" y="125"/>
                  </a:lnTo>
                  <a:lnTo>
                    <a:pt x="743" y="125"/>
                  </a:lnTo>
                  <a:lnTo>
                    <a:pt x="743" y="125"/>
                  </a:lnTo>
                  <a:lnTo>
                    <a:pt x="743" y="150"/>
                  </a:lnTo>
                  <a:lnTo>
                    <a:pt x="743" y="150"/>
                  </a:lnTo>
                  <a:lnTo>
                    <a:pt x="743" y="150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694" y="100"/>
                  </a:lnTo>
                  <a:lnTo>
                    <a:pt x="694" y="100"/>
                  </a:lnTo>
                  <a:lnTo>
                    <a:pt x="694" y="100"/>
                  </a:lnTo>
                  <a:lnTo>
                    <a:pt x="694" y="100"/>
                  </a:lnTo>
                  <a:lnTo>
                    <a:pt x="718" y="100"/>
                  </a:lnTo>
                  <a:lnTo>
                    <a:pt x="718" y="75"/>
                  </a:lnTo>
                  <a:lnTo>
                    <a:pt x="718" y="75"/>
                  </a:lnTo>
                  <a:lnTo>
                    <a:pt x="718" y="50"/>
                  </a:lnTo>
                  <a:lnTo>
                    <a:pt x="718" y="50"/>
                  </a:lnTo>
                  <a:lnTo>
                    <a:pt x="694" y="75"/>
                  </a:lnTo>
                  <a:lnTo>
                    <a:pt x="694" y="75"/>
                  </a:lnTo>
                  <a:lnTo>
                    <a:pt x="694" y="100"/>
                  </a:lnTo>
                  <a:lnTo>
                    <a:pt x="669" y="75"/>
                  </a:lnTo>
                  <a:lnTo>
                    <a:pt x="644" y="50"/>
                  </a:lnTo>
                  <a:lnTo>
                    <a:pt x="644" y="25"/>
                  </a:lnTo>
                  <a:lnTo>
                    <a:pt x="644" y="25"/>
                  </a:lnTo>
                  <a:lnTo>
                    <a:pt x="644" y="0"/>
                  </a:lnTo>
                  <a:lnTo>
                    <a:pt x="619" y="25"/>
                  </a:lnTo>
                  <a:lnTo>
                    <a:pt x="619" y="25"/>
                  </a:lnTo>
                  <a:lnTo>
                    <a:pt x="644" y="100"/>
                  </a:lnTo>
                  <a:lnTo>
                    <a:pt x="644" y="150"/>
                  </a:lnTo>
                  <a:lnTo>
                    <a:pt x="619" y="150"/>
                  </a:lnTo>
                  <a:lnTo>
                    <a:pt x="545" y="100"/>
                  </a:lnTo>
                  <a:lnTo>
                    <a:pt x="495" y="75"/>
                  </a:lnTo>
                  <a:lnTo>
                    <a:pt x="471" y="75"/>
                  </a:lnTo>
                  <a:lnTo>
                    <a:pt x="446" y="100"/>
                  </a:lnTo>
                  <a:lnTo>
                    <a:pt x="396" y="50"/>
                  </a:lnTo>
                  <a:lnTo>
                    <a:pt x="372" y="50"/>
                  </a:lnTo>
                  <a:lnTo>
                    <a:pt x="347" y="75"/>
                  </a:lnTo>
                  <a:lnTo>
                    <a:pt x="322" y="100"/>
                  </a:lnTo>
                  <a:lnTo>
                    <a:pt x="273" y="50"/>
                  </a:lnTo>
                  <a:lnTo>
                    <a:pt x="248" y="25"/>
                  </a:lnTo>
                  <a:lnTo>
                    <a:pt x="223" y="50"/>
                  </a:lnTo>
                  <a:lnTo>
                    <a:pt x="223" y="75"/>
                  </a:lnTo>
                  <a:lnTo>
                    <a:pt x="198" y="100"/>
                  </a:lnTo>
                  <a:lnTo>
                    <a:pt x="173" y="125"/>
                  </a:lnTo>
                  <a:lnTo>
                    <a:pt x="124" y="150"/>
                  </a:lnTo>
                  <a:lnTo>
                    <a:pt x="74" y="125"/>
                  </a:lnTo>
                  <a:lnTo>
                    <a:pt x="50" y="150"/>
                  </a:lnTo>
                  <a:lnTo>
                    <a:pt x="0" y="150"/>
                  </a:lnTo>
                  <a:lnTo>
                    <a:pt x="0" y="199"/>
                  </a:lnTo>
                  <a:lnTo>
                    <a:pt x="74" y="174"/>
                  </a:lnTo>
                  <a:lnTo>
                    <a:pt x="173" y="174"/>
                  </a:lnTo>
                  <a:lnTo>
                    <a:pt x="223" y="174"/>
                  </a:lnTo>
                  <a:lnTo>
                    <a:pt x="248" y="174"/>
                  </a:lnTo>
                  <a:lnTo>
                    <a:pt x="297" y="150"/>
                  </a:lnTo>
                  <a:lnTo>
                    <a:pt x="347" y="150"/>
                  </a:lnTo>
                  <a:lnTo>
                    <a:pt x="372" y="150"/>
                  </a:lnTo>
                  <a:lnTo>
                    <a:pt x="421" y="174"/>
                  </a:lnTo>
                  <a:lnTo>
                    <a:pt x="421" y="125"/>
                  </a:lnTo>
                  <a:lnTo>
                    <a:pt x="446" y="125"/>
                  </a:lnTo>
                  <a:lnTo>
                    <a:pt x="471" y="150"/>
                  </a:lnTo>
                  <a:lnTo>
                    <a:pt x="471" y="174"/>
                  </a:lnTo>
                  <a:lnTo>
                    <a:pt x="495" y="249"/>
                  </a:lnTo>
                  <a:lnTo>
                    <a:pt x="520" y="224"/>
                  </a:lnTo>
                  <a:lnTo>
                    <a:pt x="495" y="174"/>
                  </a:lnTo>
                  <a:lnTo>
                    <a:pt x="520" y="150"/>
                  </a:lnTo>
                  <a:lnTo>
                    <a:pt x="570" y="174"/>
                  </a:lnTo>
                  <a:lnTo>
                    <a:pt x="594" y="224"/>
                  </a:lnTo>
                  <a:lnTo>
                    <a:pt x="570" y="249"/>
                  </a:lnTo>
                  <a:lnTo>
                    <a:pt x="594" y="249"/>
                  </a:lnTo>
                  <a:lnTo>
                    <a:pt x="594" y="274"/>
                  </a:lnTo>
                  <a:lnTo>
                    <a:pt x="570" y="299"/>
                  </a:lnTo>
                  <a:lnTo>
                    <a:pt x="594" y="349"/>
                  </a:lnTo>
                  <a:lnTo>
                    <a:pt x="594" y="349"/>
                  </a:lnTo>
                  <a:lnTo>
                    <a:pt x="619" y="349"/>
                  </a:lnTo>
                  <a:lnTo>
                    <a:pt x="619" y="349"/>
                  </a:lnTo>
                  <a:lnTo>
                    <a:pt x="644" y="349"/>
                  </a:lnTo>
                  <a:lnTo>
                    <a:pt x="644" y="349"/>
                  </a:lnTo>
                  <a:lnTo>
                    <a:pt x="644" y="349"/>
                  </a:lnTo>
                  <a:lnTo>
                    <a:pt x="619" y="324"/>
                  </a:lnTo>
                  <a:lnTo>
                    <a:pt x="619" y="324"/>
                  </a:lnTo>
                  <a:lnTo>
                    <a:pt x="619" y="299"/>
                  </a:lnTo>
                  <a:lnTo>
                    <a:pt x="619" y="299"/>
                  </a:lnTo>
                  <a:lnTo>
                    <a:pt x="619" y="274"/>
                  </a:lnTo>
                  <a:lnTo>
                    <a:pt x="619" y="274"/>
                  </a:lnTo>
                  <a:lnTo>
                    <a:pt x="644" y="299"/>
                  </a:lnTo>
                  <a:lnTo>
                    <a:pt x="644" y="299"/>
                  </a:lnTo>
                  <a:lnTo>
                    <a:pt x="644" y="299"/>
                  </a:lnTo>
                  <a:lnTo>
                    <a:pt x="669" y="299"/>
                  </a:lnTo>
                  <a:lnTo>
                    <a:pt x="669" y="324"/>
                  </a:lnTo>
                  <a:lnTo>
                    <a:pt x="718" y="324"/>
                  </a:lnTo>
                  <a:lnTo>
                    <a:pt x="718" y="324"/>
                  </a:lnTo>
                  <a:lnTo>
                    <a:pt x="718" y="349"/>
                  </a:lnTo>
                  <a:lnTo>
                    <a:pt x="743" y="349"/>
                  </a:lnTo>
                  <a:lnTo>
                    <a:pt x="743" y="373"/>
                  </a:lnTo>
                  <a:lnTo>
                    <a:pt x="743" y="398"/>
                  </a:lnTo>
                  <a:lnTo>
                    <a:pt x="743" y="398"/>
                  </a:lnTo>
                  <a:lnTo>
                    <a:pt x="743" y="373"/>
                  </a:lnTo>
                  <a:lnTo>
                    <a:pt x="743" y="373"/>
                  </a:lnTo>
                  <a:lnTo>
                    <a:pt x="743" y="349"/>
                  </a:lnTo>
                  <a:lnTo>
                    <a:pt x="743" y="349"/>
                  </a:lnTo>
                  <a:lnTo>
                    <a:pt x="743" y="324"/>
                  </a:lnTo>
                  <a:lnTo>
                    <a:pt x="743" y="324"/>
                  </a:lnTo>
                  <a:lnTo>
                    <a:pt x="743" y="324"/>
                  </a:lnTo>
                  <a:lnTo>
                    <a:pt x="743" y="324"/>
                  </a:lnTo>
                  <a:lnTo>
                    <a:pt x="743" y="324"/>
                  </a:lnTo>
                  <a:lnTo>
                    <a:pt x="768" y="324"/>
                  </a:lnTo>
                  <a:lnTo>
                    <a:pt x="768" y="324"/>
                  </a:lnTo>
                  <a:lnTo>
                    <a:pt x="768" y="324"/>
                  </a:lnTo>
                  <a:lnTo>
                    <a:pt x="793" y="324"/>
                  </a:lnTo>
                  <a:lnTo>
                    <a:pt x="793" y="324"/>
                  </a:lnTo>
                  <a:lnTo>
                    <a:pt x="793" y="349"/>
                  </a:lnTo>
                  <a:lnTo>
                    <a:pt x="817" y="324"/>
                  </a:lnTo>
                  <a:lnTo>
                    <a:pt x="817" y="349"/>
                  </a:lnTo>
                  <a:lnTo>
                    <a:pt x="842" y="349"/>
                  </a:lnTo>
                  <a:lnTo>
                    <a:pt x="842" y="349"/>
                  </a:lnTo>
                  <a:lnTo>
                    <a:pt x="867" y="349"/>
                  </a:lnTo>
                  <a:lnTo>
                    <a:pt x="867" y="349"/>
                  </a:lnTo>
                  <a:lnTo>
                    <a:pt x="867" y="349"/>
                  </a:lnTo>
                  <a:lnTo>
                    <a:pt x="867" y="349"/>
                  </a:lnTo>
                  <a:lnTo>
                    <a:pt x="867" y="324"/>
                  </a:lnTo>
                  <a:lnTo>
                    <a:pt x="867" y="324"/>
                  </a:lnTo>
                  <a:lnTo>
                    <a:pt x="867" y="299"/>
                  </a:lnTo>
                  <a:lnTo>
                    <a:pt x="892" y="299"/>
                  </a:lnTo>
                  <a:lnTo>
                    <a:pt x="892" y="299"/>
                  </a:lnTo>
                  <a:lnTo>
                    <a:pt x="892" y="299"/>
                  </a:lnTo>
                  <a:lnTo>
                    <a:pt x="916" y="299"/>
                  </a:lnTo>
                  <a:lnTo>
                    <a:pt x="916" y="299"/>
                  </a:lnTo>
                  <a:lnTo>
                    <a:pt x="916" y="274"/>
                  </a:lnTo>
                  <a:lnTo>
                    <a:pt x="941" y="274"/>
                  </a:lnTo>
                  <a:lnTo>
                    <a:pt x="941" y="274"/>
                  </a:lnTo>
                  <a:lnTo>
                    <a:pt x="966" y="274"/>
                  </a:lnTo>
                  <a:lnTo>
                    <a:pt x="817" y="274"/>
                  </a:lnTo>
                  <a:lnTo>
                    <a:pt x="817" y="274"/>
                  </a:lnTo>
                  <a:lnTo>
                    <a:pt x="817" y="299"/>
                  </a:lnTo>
                  <a:lnTo>
                    <a:pt x="817" y="299"/>
                  </a:lnTo>
                  <a:lnTo>
                    <a:pt x="793" y="299"/>
                  </a:lnTo>
                  <a:lnTo>
                    <a:pt x="793" y="274"/>
                  </a:lnTo>
                  <a:lnTo>
                    <a:pt x="793" y="274"/>
                  </a:lnTo>
                  <a:lnTo>
                    <a:pt x="793" y="274"/>
                  </a:lnTo>
                  <a:lnTo>
                    <a:pt x="768" y="274"/>
                  </a:lnTo>
                  <a:lnTo>
                    <a:pt x="768" y="249"/>
                  </a:lnTo>
                  <a:lnTo>
                    <a:pt x="743" y="224"/>
                  </a:lnTo>
                  <a:lnTo>
                    <a:pt x="743" y="199"/>
                  </a:lnTo>
                  <a:lnTo>
                    <a:pt x="743" y="174"/>
                  </a:lnTo>
                  <a:lnTo>
                    <a:pt x="743" y="174"/>
                  </a:lnTo>
                  <a:lnTo>
                    <a:pt x="743" y="174"/>
                  </a:lnTo>
                  <a:lnTo>
                    <a:pt x="743" y="174"/>
                  </a:lnTo>
                  <a:lnTo>
                    <a:pt x="743" y="150"/>
                  </a:lnTo>
                  <a:lnTo>
                    <a:pt x="743" y="174"/>
                  </a:lnTo>
                  <a:lnTo>
                    <a:pt x="743" y="174"/>
                  </a:lnTo>
                  <a:lnTo>
                    <a:pt x="768" y="174"/>
                  </a:lnTo>
                  <a:lnTo>
                    <a:pt x="768" y="199"/>
                  </a:lnTo>
                  <a:lnTo>
                    <a:pt x="768" y="174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224"/>
                  </a:lnTo>
                  <a:lnTo>
                    <a:pt x="793" y="224"/>
                  </a:lnTo>
                  <a:lnTo>
                    <a:pt x="793" y="224"/>
                  </a:lnTo>
                  <a:lnTo>
                    <a:pt x="793" y="224"/>
                  </a:lnTo>
                  <a:lnTo>
                    <a:pt x="793" y="224"/>
                  </a:lnTo>
                  <a:lnTo>
                    <a:pt x="817" y="224"/>
                  </a:lnTo>
                  <a:lnTo>
                    <a:pt x="817" y="224"/>
                  </a:lnTo>
                  <a:lnTo>
                    <a:pt x="817" y="249"/>
                  </a:lnTo>
                  <a:lnTo>
                    <a:pt x="817" y="249"/>
                  </a:lnTo>
                  <a:lnTo>
                    <a:pt x="817" y="274"/>
                  </a:lnTo>
                  <a:lnTo>
                    <a:pt x="817" y="274"/>
                  </a:lnTo>
                  <a:lnTo>
                    <a:pt x="817" y="274"/>
                  </a:lnTo>
                  <a:lnTo>
                    <a:pt x="966" y="274"/>
                  </a:lnTo>
                  <a:lnTo>
                    <a:pt x="743" y="249"/>
                  </a:lnTo>
                  <a:lnTo>
                    <a:pt x="743" y="249"/>
                  </a:lnTo>
                  <a:lnTo>
                    <a:pt x="743" y="249"/>
                  </a:lnTo>
                  <a:lnTo>
                    <a:pt x="743" y="249"/>
                  </a:lnTo>
                  <a:lnTo>
                    <a:pt x="743" y="274"/>
                  </a:lnTo>
                  <a:lnTo>
                    <a:pt x="743" y="274"/>
                  </a:lnTo>
                  <a:lnTo>
                    <a:pt x="743" y="299"/>
                  </a:lnTo>
                  <a:lnTo>
                    <a:pt x="743" y="299"/>
                  </a:lnTo>
                  <a:lnTo>
                    <a:pt x="768" y="299"/>
                  </a:lnTo>
                  <a:lnTo>
                    <a:pt x="768" y="299"/>
                  </a:lnTo>
                  <a:lnTo>
                    <a:pt x="793" y="324"/>
                  </a:lnTo>
                  <a:lnTo>
                    <a:pt x="817" y="324"/>
                  </a:lnTo>
                  <a:lnTo>
                    <a:pt x="817" y="324"/>
                  </a:lnTo>
                  <a:lnTo>
                    <a:pt x="817" y="324"/>
                  </a:lnTo>
                  <a:lnTo>
                    <a:pt x="842" y="324"/>
                  </a:lnTo>
                  <a:lnTo>
                    <a:pt x="842" y="324"/>
                  </a:lnTo>
                  <a:lnTo>
                    <a:pt x="842" y="324"/>
                  </a:lnTo>
                  <a:lnTo>
                    <a:pt x="842" y="324"/>
                  </a:lnTo>
                  <a:lnTo>
                    <a:pt x="842" y="299"/>
                  </a:lnTo>
                  <a:lnTo>
                    <a:pt x="842" y="299"/>
                  </a:lnTo>
                  <a:lnTo>
                    <a:pt x="842" y="299"/>
                  </a:lnTo>
                  <a:lnTo>
                    <a:pt x="817" y="299"/>
                  </a:lnTo>
                  <a:lnTo>
                    <a:pt x="817" y="299"/>
                  </a:lnTo>
                  <a:lnTo>
                    <a:pt x="793" y="299"/>
                  </a:lnTo>
                  <a:lnTo>
                    <a:pt x="793" y="299"/>
                  </a:lnTo>
                  <a:lnTo>
                    <a:pt x="768" y="274"/>
                  </a:lnTo>
                  <a:lnTo>
                    <a:pt x="768" y="274"/>
                  </a:lnTo>
                  <a:lnTo>
                    <a:pt x="743" y="249"/>
                  </a:lnTo>
                  <a:lnTo>
                    <a:pt x="718" y="174"/>
                  </a:lnTo>
                  <a:lnTo>
                    <a:pt x="718" y="174"/>
                  </a:lnTo>
                  <a:lnTo>
                    <a:pt x="718" y="174"/>
                  </a:lnTo>
                  <a:lnTo>
                    <a:pt x="718" y="199"/>
                  </a:lnTo>
                  <a:lnTo>
                    <a:pt x="694" y="199"/>
                  </a:lnTo>
                  <a:lnTo>
                    <a:pt x="694" y="199"/>
                  </a:lnTo>
                  <a:lnTo>
                    <a:pt x="694" y="224"/>
                  </a:lnTo>
                  <a:lnTo>
                    <a:pt x="718" y="224"/>
                  </a:lnTo>
                  <a:lnTo>
                    <a:pt x="718" y="224"/>
                  </a:lnTo>
                  <a:lnTo>
                    <a:pt x="718" y="224"/>
                  </a:lnTo>
                  <a:lnTo>
                    <a:pt x="718" y="224"/>
                  </a:lnTo>
                  <a:lnTo>
                    <a:pt x="718" y="249"/>
                  </a:lnTo>
                  <a:lnTo>
                    <a:pt x="743" y="249"/>
                  </a:lnTo>
                  <a:lnTo>
                    <a:pt x="743" y="249"/>
                  </a:lnTo>
                  <a:lnTo>
                    <a:pt x="966" y="274"/>
                  </a:lnTo>
                  <a:lnTo>
                    <a:pt x="669" y="224"/>
                  </a:lnTo>
                  <a:lnTo>
                    <a:pt x="694" y="249"/>
                  </a:lnTo>
                  <a:lnTo>
                    <a:pt x="694" y="249"/>
                  </a:lnTo>
                  <a:lnTo>
                    <a:pt x="694" y="249"/>
                  </a:lnTo>
                  <a:lnTo>
                    <a:pt x="694" y="274"/>
                  </a:lnTo>
                  <a:lnTo>
                    <a:pt x="694" y="274"/>
                  </a:lnTo>
                  <a:lnTo>
                    <a:pt x="694" y="249"/>
                  </a:lnTo>
                  <a:lnTo>
                    <a:pt x="694" y="249"/>
                  </a:lnTo>
                  <a:lnTo>
                    <a:pt x="694" y="249"/>
                  </a:lnTo>
                  <a:lnTo>
                    <a:pt x="718" y="249"/>
                  </a:lnTo>
                  <a:lnTo>
                    <a:pt x="718" y="224"/>
                  </a:lnTo>
                  <a:lnTo>
                    <a:pt x="694" y="224"/>
                  </a:lnTo>
                  <a:lnTo>
                    <a:pt x="694" y="199"/>
                  </a:lnTo>
                  <a:lnTo>
                    <a:pt x="694" y="199"/>
                  </a:lnTo>
                  <a:lnTo>
                    <a:pt x="694" y="199"/>
                  </a:lnTo>
                  <a:lnTo>
                    <a:pt x="669" y="199"/>
                  </a:lnTo>
                  <a:lnTo>
                    <a:pt x="669" y="199"/>
                  </a:lnTo>
                  <a:lnTo>
                    <a:pt x="669" y="199"/>
                  </a:lnTo>
                  <a:lnTo>
                    <a:pt x="669" y="199"/>
                  </a:lnTo>
                  <a:lnTo>
                    <a:pt x="669" y="224"/>
                  </a:lnTo>
                  <a:lnTo>
                    <a:pt x="669" y="224"/>
                  </a:lnTo>
                  <a:lnTo>
                    <a:pt x="669" y="224"/>
                  </a:lnTo>
                  <a:lnTo>
                    <a:pt x="669" y="224"/>
                  </a:lnTo>
                  <a:lnTo>
                    <a:pt x="966" y="274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867" y="299"/>
                  </a:lnTo>
                  <a:lnTo>
                    <a:pt x="867" y="299"/>
                  </a:lnTo>
                  <a:lnTo>
                    <a:pt x="842" y="299"/>
                  </a:lnTo>
                  <a:lnTo>
                    <a:pt x="842" y="274"/>
                  </a:lnTo>
                  <a:lnTo>
                    <a:pt x="842" y="274"/>
                  </a:lnTo>
                  <a:lnTo>
                    <a:pt x="842" y="274"/>
                  </a:lnTo>
                  <a:lnTo>
                    <a:pt x="842" y="249"/>
                  </a:lnTo>
                  <a:lnTo>
                    <a:pt x="842" y="249"/>
                  </a:lnTo>
                  <a:lnTo>
                    <a:pt x="842" y="249"/>
                  </a:lnTo>
                  <a:lnTo>
                    <a:pt x="867" y="249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966" y="2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51" name="Freeform 39">
              <a:extLst>
                <a:ext uri="{FF2B5EF4-FFF2-40B4-BE49-F238E27FC236}">
                  <a16:creationId xmlns:a16="http://schemas.microsoft.com/office/drawing/2014/main" id="{5256BB13-0589-3632-8FC7-85E2A50415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6091" y="1405062"/>
              <a:ext cx="52173" cy="15890"/>
            </a:xfrm>
            <a:custGeom>
              <a:avLst/>
              <a:gdLst/>
              <a:ahLst/>
              <a:cxnLst>
                <a:cxn ang="0">
                  <a:pos x="148" y="0"/>
                </a:cxn>
                <a:cxn ang="0">
                  <a:pos x="124" y="0"/>
                </a:cxn>
                <a:cxn ang="0">
                  <a:pos x="74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74" y="50"/>
                </a:cxn>
                <a:cxn ang="0">
                  <a:pos x="124" y="25"/>
                </a:cxn>
                <a:cxn ang="0">
                  <a:pos x="173" y="74"/>
                </a:cxn>
                <a:cxn ang="0">
                  <a:pos x="148" y="124"/>
                </a:cxn>
                <a:cxn ang="0">
                  <a:pos x="173" y="149"/>
                </a:cxn>
                <a:cxn ang="0">
                  <a:pos x="223" y="149"/>
                </a:cxn>
                <a:cxn ang="0">
                  <a:pos x="272" y="149"/>
                </a:cxn>
                <a:cxn ang="0">
                  <a:pos x="297" y="149"/>
                </a:cxn>
                <a:cxn ang="0">
                  <a:pos x="297" y="99"/>
                </a:cxn>
                <a:cxn ang="0">
                  <a:pos x="346" y="74"/>
                </a:cxn>
                <a:cxn ang="0">
                  <a:pos x="371" y="74"/>
                </a:cxn>
                <a:cxn ang="0">
                  <a:pos x="421" y="74"/>
                </a:cxn>
                <a:cxn ang="0">
                  <a:pos x="470" y="50"/>
                </a:cxn>
                <a:cxn ang="0">
                  <a:pos x="495" y="25"/>
                </a:cxn>
                <a:cxn ang="0">
                  <a:pos x="470" y="25"/>
                </a:cxn>
                <a:cxn ang="0">
                  <a:pos x="371" y="50"/>
                </a:cxn>
                <a:cxn ang="0">
                  <a:pos x="346" y="25"/>
                </a:cxn>
                <a:cxn ang="0">
                  <a:pos x="272" y="25"/>
                </a:cxn>
                <a:cxn ang="0">
                  <a:pos x="247" y="25"/>
                </a:cxn>
                <a:cxn ang="0">
                  <a:pos x="223" y="0"/>
                </a:cxn>
                <a:cxn ang="0">
                  <a:pos x="148" y="0"/>
                </a:cxn>
              </a:cxnLst>
              <a:rect l="0" t="0" r="r" b="b"/>
              <a:pathLst>
                <a:path w="495" h="149">
                  <a:moveTo>
                    <a:pt x="148" y="0"/>
                  </a:moveTo>
                  <a:lnTo>
                    <a:pt x="124" y="0"/>
                  </a:lnTo>
                  <a:lnTo>
                    <a:pt x="74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74" y="50"/>
                  </a:lnTo>
                  <a:lnTo>
                    <a:pt x="124" y="25"/>
                  </a:lnTo>
                  <a:lnTo>
                    <a:pt x="173" y="74"/>
                  </a:lnTo>
                  <a:lnTo>
                    <a:pt x="148" y="124"/>
                  </a:lnTo>
                  <a:lnTo>
                    <a:pt x="173" y="149"/>
                  </a:lnTo>
                  <a:lnTo>
                    <a:pt x="223" y="149"/>
                  </a:lnTo>
                  <a:lnTo>
                    <a:pt x="272" y="149"/>
                  </a:lnTo>
                  <a:lnTo>
                    <a:pt x="297" y="149"/>
                  </a:lnTo>
                  <a:lnTo>
                    <a:pt x="297" y="99"/>
                  </a:lnTo>
                  <a:lnTo>
                    <a:pt x="346" y="74"/>
                  </a:lnTo>
                  <a:lnTo>
                    <a:pt x="371" y="74"/>
                  </a:lnTo>
                  <a:lnTo>
                    <a:pt x="421" y="74"/>
                  </a:lnTo>
                  <a:lnTo>
                    <a:pt x="470" y="50"/>
                  </a:lnTo>
                  <a:lnTo>
                    <a:pt x="495" y="25"/>
                  </a:lnTo>
                  <a:lnTo>
                    <a:pt x="470" y="25"/>
                  </a:lnTo>
                  <a:lnTo>
                    <a:pt x="371" y="50"/>
                  </a:lnTo>
                  <a:lnTo>
                    <a:pt x="346" y="25"/>
                  </a:lnTo>
                  <a:lnTo>
                    <a:pt x="272" y="25"/>
                  </a:lnTo>
                  <a:lnTo>
                    <a:pt x="247" y="25"/>
                  </a:lnTo>
                  <a:lnTo>
                    <a:pt x="223" y="0"/>
                  </a:lnTo>
                  <a:lnTo>
                    <a:pt x="14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52" name="Freeform 40">
              <a:extLst>
                <a:ext uri="{FF2B5EF4-FFF2-40B4-BE49-F238E27FC236}">
                  <a16:creationId xmlns:a16="http://schemas.microsoft.com/office/drawing/2014/main" id="{F3578BD2-FC53-0095-5DD7-C11EDEB68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394" y="1009062"/>
              <a:ext cx="26086" cy="49761"/>
            </a:xfrm>
            <a:custGeom>
              <a:avLst/>
              <a:gdLst/>
              <a:ahLst/>
              <a:cxnLst>
                <a:cxn ang="0">
                  <a:pos x="198" y="298"/>
                </a:cxn>
                <a:cxn ang="0">
                  <a:pos x="223" y="398"/>
                </a:cxn>
                <a:cxn ang="0">
                  <a:pos x="198" y="473"/>
                </a:cxn>
                <a:cxn ang="0">
                  <a:pos x="173" y="473"/>
                </a:cxn>
                <a:cxn ang="0">
                  <a:pos x="148" y="398"/>
                </a:cxn>
                <a:cxn ang="0">
                  <a:pos x="173" y="398"/>
                </a:cxn>
                <a:cxn ang="0">
                  <a:pos x="173" y="323"/>
                </a:cxn>
                <a:cxn ang="0">
                  <a:pos x="148" y="249"/>
                </a:cxn>
                <a:cxn ang="0">
                  <a:pos x="148" y="199"/>
                </a:cxn>
                <a:cxn ang="0">
                  <a:pos x="99" y="174"/>
                </a:cxn>
                <a:cxn ang="0">
                  <a:pos x="49" y="149"/>
                </a:cxn>
                <a:cxn ang="0">
                  <a:pos x="24" y="124"/>
                </a:cxn>
                <a:cxn ang="0">
                  <a:pos x="74" y="124"/>
                </a:cxn>
                <a:cxn ang="0">
                  <a:pos x="0" y="0"/>
                </a:cxn>
                <a:cxn ang="0">
                  <a:pos x="74" y="25"/>
                </a:cxn>
                <a:cxn ang="0">
                  <a:pos x="148" y="50"/>
                </a:cxn>
                <a:cxn ang="0">
                  <a:pos x="173" y="74"/>
                </a:cxn>
                <a:cxn ang="0">
                  <a:pos x="198" y="74"/>
                </a:cxn>
                <a:cxn ang="0">
                  <a:pos x="247" y="99"/>
                </a:cxn>
                <a:cxn ang="0">
                  <a:pos x="198" y="99"/>
                </a:cxn>
                <a:cxn ang="0">
                  <a:pos x="198" y="124"/>
                </a:cxn>
                <a:cxn ang="0">
                  <a:pos x="223" y="149"/>
                </a:cxn>
                <a:cxn ang="0">
                  <a:pos x="247" y="149"/>
                </a:cxn>
                <a:cxn ang="0">
                  <a:pos x="223" y="174"/>
                </a:cxn>
                <a:cxn ang="0">
                  <a:pos x="198" y="174"/>
                </a:cxn>
                <a:cxn ang="0">
                  <a:pos x="198" y="249"/>
                </a:cxn>
                <a:cxn ang="0">
                  <a:pos x="198" y="298"/>
                </a:cxn>
              </a:cxnLst>
              <a:rect l="0" t="0" r="r" b="b"/>
              <a:pathLst>
                <a:path w="247" h="473">
                  <a:moveTo>
                    <a:pt x="198" y="298"/>
                  </a:moveTo>
                  <a:lnTo>
                    <a:pt x="223" y="398"/>
                  </a:lnTo>
                  <a:lnTo>
                    <a:pt x="198" y="473"/>
                  </a:lnTo>
                  <a:lnTo>
                    <a:pt x="173" y="473"/>
                  </a:lnTo>
                  <a:lnTo>
                    <a:pt x="148" y="398"/>
                  </a:lnTo>
                  <a:lnTo>
                    <a:pt x="173" y="398"/>
                  </a:lnTo>
                  <a:lnTo>
                    <a:pt x="173" y="323"/>
                  </a:lnTo>
                  <a:lnTo>
                    <a:pt x="148" y="249"/>
                  </a:lnTo>
                  <a:lnTo>
                    <a:pt x="148" y="199"/>
                  </a:lnTo>
                  <a:lnTo>
                    <a:pt x="99" y="174"/>
                  </a:lnTo>
                  <a:lnTo>
                    <a:pt x="49" y="149"/>
                  </a:lnTo>
                  <a:lnTo>
                    <a:pt x="24" y="124"/>
                  </a:lnTo>
                  <a:lnTo>
                    <a:pt x="74" y="124"/>
                  </a:lnTo>
                  <a:lnTo>
                    <a:pt x="0" y="0"/>
                  </a:lnTo>
                  <a:lnTo>
                    <a:pt x="74" y="25"/>
                  </a:lnTo>
                  <a:lnTo>
                    <a:pt x="148" y="50"/>
                  </a:lnTo>
                  <a:lnTo>
                    <a:pt x="173" y="74"/>
                  </a:lnTo>
                  <a:lnTo>
                    <a:pt x="198" y="74"/>
                  </a:lnTo>
                  <a:lnTo>
                    <a:pt x="247" y="99"/>
                  </a:lnTo>
                  <a:lnTo>
                    <a:pt x="198" y="99"/>
                  </a:lnTo>
                  <a:lnTo>
                    <a:pt x="198" y="124"/>
                  </a:lnTo>
                  <a:lnTo>
                    <a:pt x="223" y="149"/>
                  </a:lnTo>
                  <a:lnTo>
                    <a:pt x="247" y="149"/>
                  </a:lnTo>
                  <a:lnTo>
                    <a:pt x="223" y="174"/>
                  </a:lnTo>
                  <a:lnTo>
                    <a:pt x="198" y="174"/>
                  </a:lnTo>
                  <a:lnTo>
                    <a:pt x="198" y="249"/>
                  </a:lnTo>
                  <a:lnTo>
                    <a:pt x="198" y="29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53" name="Freeform 41">
              <a:extLst>
                <a:ext uri="{FF2B5EF4-FFF2-40B4-BE49-F238E27FC236}">
                  <a16:creationId xmlns:a16="http://schemas.microsoft.com/office/drawing/2014/main" id="{0EE67E77-5C62-044F-6E09-C3B833368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2431" y="1238216"/>
              <a:ext cx="25666" cy="26344"/>
            </a:xfrm>
            <a:custGeom>
              <a:avLst/>
              <a:gdLst/>
              <a:ahLst/>
              <a:cxnLst>
                <a:cxn ang="0">
                  <a:pos x="198" y="125"/>
                </a:cxn>
                <a:cxn ang="0">
                  <a:pos x="223" y="100"/>
                </a:cxn>
                <a:cxn ang="0">
                  <a:pos x="247" y="125"/>
                </a:cxn>
                <a:cxn ang="0">
                  <a:pos x="223" y="150"/>
                </a:cxn>
                <a:cxn ang="0">
                  <a:pos x="198" y="175"/>
                </a:cxn>
                <a:cxn ang="0">
                  <a:pos x="198" y="249"/>
                </a:cxn>
                <a:cxn ang="0">
                  <a:pos x="173" y="175"/>
                </a:cxn>
                <a:cxn ang="0">
                  <a:pos x="74" y="224"/>
                </a:cxn>
                <a:cxn ang="0">
                  <a:pos x="49" y="175"/>
                </a:cxn>
                <a:cxn ang="0">
                  <a:pos x="0" y="100"/>
                </a:cxn>
                <a:cxn ang="0">
                  <a:pos x="49" y="100"/>
                </a:cxn>
                <a:cxn ang="0">
                  <a:pos x="74" y="100"/>
                </a:cxn>
                <a:cxn ang="0">
                  <a:pos x="49" y="75"/>
                </a:cxn>
                <a:cxn ang="0">
                  <a:pos x="0" y="75"/>
                </a:cxn>
                <a:cxn ang="0">
                  <a:pos x="0" y="25"/>
                </a:cxn>
                <a:cxn ang="0">
                  <a:pos x="25" y="0"/>
                </a:cxn>
                <a:cxn ang="0">
                  <a:pos x="74" y="75"/>
                </a:cxn>
                <a:cxn ang="0">
                  <a:pos x="99" y="75"/>
                </a:cxn>
                <a:cxn ang="0">
                  <a:pos x="173" y="150"/>
                </a:cxn>
                <a:cxn ang="0">
                  <a:pos x="198" y="125"/>
                </a:cxn>
              </a:cxnLst>
              <a:rect l="0" t="0" r="r" b="b"/>
              <a:pathLst>
                <a:path w="247" h="249">
                  <a:moveTo>
                    <a:pt x="198" y="125"/>
                  </a:moveTo>
                  <a:lnTo>
                    <a:pt x="223" y="100"/>
                  </a:lnTo>
                  <a:lnTo>
                    <a:pt x="247" y="125"/>
                  </a:lnTo>
                  <a:lnTo>
                    <a:pt x="223" y="150"/>
                  </a:lnTo>
                  <a:lnTo>
                    <a:pt x="198" y="175"/>
                  </a:lnTo>
                  <a:lnTo>
                    <a:pt x="198" y="249"/>
                  </a:lnTo>
                  <a:lnTo>
                    <a:pt x="173" y="175"/>
                  </a:lnTo>
                  <a:lnTo>
                    <a:pt x="74" y="224"/>
                  </a:lnTo>
                  <a:lnTo>
                    <a:pt x="49" y="175"/>
                  </a:lnTo>
                  <a:lnTo>
                    <a:pt x="0" y="100"/>
                  </a:lnTo>
                  <a:lnTo>
                    <a:pt x="49" y="100"/>
                  </a:lnTo>
                  <a:lnTo>
                    <a:pt x="74" y="100"/>
                  </a:lnTo>
                  <a:lnTo>
                    <a:pt x="49" y="75"/>
                  </a:lnTo>
                  <a:lnTo>
                    <a:pt x="0" y="75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74" y="75"/>
                  </a:lnTo>
                  <a:lnTo>
                    <a:pt x="99" y="75"/>
                  </a:lnTo>
                  <a:lnTo>
                    <a:pt x="173" y="150"/>
                  </a:lnTo>
                  <a:lnTo>
                    <a:pt x="198" y="1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54" name="Freeform 42">
              <a:extLst>
                <a:ext uri="{FF2B5EF4-FFF2-40B4-BE49-F238E27FC236}">
                  <a16:creationId xmlns:a16="http://schemas.microsoft.com/office/drawing/2014/main" id="{C22F19E6-32AF-8510-0EFE-421E004FD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2431" y="712167"/>
              <a:ext cx="305042" cy="281424"/>
            </a:xfrm>
            <a:custGeom>
              <a:avLst/>
              <a:gdLst/>
              <a:ahLst/>
              <a:cxnLst>
                <a:cxn ang="0">
                  <a:pos x="2303" y="2513"/>
                </a:cxn>
                <a:cxn ang="0">
                  <a:pos x="2427" y="2464"/>
                </a:cxn>
                <a:cxn ang="0">
                  <a:pos x="2476" y="2364"/>
                </a:cxn>
                <a:cxn ang="0">
                  <a:pos x="2600" y="2265"/>
                </a:cxn>
                <a:cxn ang="0">
                  <a:pos x="2674" y="1991"/>
                </a:cxn>
                <a:cxn ang="0">
                  <a:pos x="2848" y="1792"/>
                </a:cxn>
                <a:cxn ang="0">
                  <a:pos x="2872" y="1667"/>
                </a:cxn>
                <a:cxn ang="0">
                  <a:pos x="2749" y="1543"/>
                </a:cxn>
                <a:cxn ang="0">
                  <a:pos x="2749" y="1394"/>
                </a:cxn>
                <a:cxn ang="0">
                  <a:pos x="2699" y="1344"/>
                </a:cxn>
                <a:cxn ang="0">
                  <a:pos x="2773" y="1195"/>
                </a:cxn>
                <a:cxn ang="0">
                  <a:pos x="2724" y="1020"/>
                </a:cxn>
                <a:cxn ang="0">
                  <a:pos x="2080" y="1020"/>
                </a:cxn>
                <a:cxn ang="0">
                  <a:pos x="1956" y="1045"/>
                </a:cxn>
                <a:cxn ang="0">
                  <a:pos x="1931" y="996"/>
                </a:cxn>
                <a:cxn ang="0">
                  <a:pos x="1832" y="921"/>
                </a:cxn>
                <a:cxn ang="0">
                  <a:pos x="1758" y="871"/>
                </a:cxn>
                <a:cxn ang="0">
                  <a:pos x="1708" y="821"/>
                </a:cxn>
                <a:cxn ang="0">
                  <a:pos x="1585" y="772"/>
                </a:cxn>
                <a:cxn ang="0">
                  <a:pos x="1486" y="697"/>
                </a:cxn>
                <a:cxn ang="0">
                  <a:pos x="1287" y="622"/>
                </a:cxn>
                <a:cxn ang="0">
                  <a:pos x="569" y="50"/>
                </a:cxn>
                <a:cxn ang="0">
                  <a:pos x="272" y="174"/>
                </a:cxn>
                <a:cxn ang="0">
                  <a:pos x="124" y="498"/>
                </a:cxn>
                <a:cxn ang="0">
                  <a:pos x="49" y="971"/>
                </a:cxn>
                <a:cxn ang="0">
                  <a:pos x="99" y="1244"/>
                </a:cxn>
                <a:cxn ang="0">
                  <a:pos x="173" y="1319"/>
                </a:cxn>
                <a:cxn ang="0">
                  <a:pos x="223" y="1394"/>
                </a:cxn>
                <a:cxn ang="0">
                  <a:pos x="346" y="1518"/>
                </a:cxn>
                <a:cxn ang="0">
                  <a:pos x="371" y="1618"/>
                </a:cxn>
                <a:cxn ang="0">
                  <a:pos x="421" y="1667"/>
                </a:cxn>
                <a:cxn ang="0">
                  <a:pos x="495" y="1792"/>
                </a:cxn>
                <a:cxn ang="0">
                  <a:pos x="545" y="1742"/>
                </a:cxn>
                <a:cxn ang="0">
                  <a:pos x="668" y="1966"/>
                </a:cxn>
                <a:cxn ang="0">
                  <a:pos x="990" y="2240"/>
                </a:cxn>
                <a:cxn ang="0">
                  <a:pos x="1634" y="2190"/>
                </a:cxn>
                <a:cxn ang="0">
                  <a:pos x="1684" y="2339"/>
                </a:cxn>
                <a:cxn ang="0">
                  <a:pos x="1808" y="2389"/>
                </a:cxn>
                <a:cxn ang="0">
                  <a:pos x="1981" y="2538"/>
                </a:cxn>
                <a:cxn ang="0">
                  <a:pos x="2080" y="2688"/>
                </a:cxn>
                <a:cxn ang="0">
                  <a:pos x="2105" y="2563"/>
                </a:cxn>
                <a:cxn ang="0">
                  <a:pos x="2229" y="2663"/>
                </a:cxn>
              </a:cxnLst>
              <a:rect l="0" t="0" r="r" b="b"/>
              <a:pathLst>
                <a:path w="2897" h="2688">
                  <a:moveTo>
                    <a:pt x="2204" y="2588"/>
                  </a:moveTo>
                  <a:lnTo>
                    <a:pt x="2278" y="2513"/>
                  </a:lnTo>
                  <a:lnTo>
                    <a:pt x="2303" y="2513"/>
                  </a:lnTo>
                  <a:lnTo>
                    <a:pt x="2328" y="2464"/>
                  </a:lnTo>
                  <a:lnTo>
                    <a:pt x="2352" y="2464"/>
                  </a:lnTo>
                  <a:lnTo>
                    <a:pt x="2427" y="2464"/>
                  </a:lnTo>
                  <a:lnTo>
                    <a:pt x="2451" y="2439"/>
                  </a:lnTo>
                  <a:lnTo>
                    <a:pt x="2476" y="2439"/>
                  </a:lnTo>
                  <a:lnTo>
                    <a:pt x="2476" y="2364"/>
                  </a:lnTo>
                  <a:lnTo>
                    <a:pt x="2526" y="2314"/>
                  </a:lnTo>
                  <a:lnTo>
                    <a:pt x="2575" y="2314"/>
                  </a:lnTo>
                  <a:lnTo>
                    <a:pt x="2600" y="2265"/>
                  </a:lnTo>
                  <a:lnTo>
                    <a:pt x="2625" y="2190"/>
                  </a:lnTo>
                  <a:lnTo>
                    <a:pt x="2674" y="2090"/>
                  </a:lnTo>
                  <a:lnTo>
                    <a:pt x="2674" y="1991"/>
                  </a:lnTo>
                  <a:lnTo>
                    <a:pt x="2724" y="1916"/>
                  </a:lnTo>
                  <a:lnTo>
                    <a:pt x="2773" y="1842"/>
                  </a:lnTo>
                  <a:lnTo>
                    <a:pt x="2848" y="1792"/>
                  </a:lnTo>
                  <a:lnTo>
                    <a:pt x="2897" y="1692"/>
                  </a:lnTo>
                  <a:lnTo>
                    <a:pt x="2897" y="1667"/>
                  </a:lnTo>
                  <a:lnTo>
                    <a:pt x="2872" y="1667"/>
                  </a:lnTo>
                  <a:lnTo>
                    <a:pt x="2848" y="1593"/>
                  </a:lnTo>
                  <a:lnTo>
                    <a:pt x="2798" y="1543"/>
                  </a:lnTo>
                  <a:lnTo>
                    <a:pt x="2749" y="1543"/>
                  </a:lnTo>
                  <a:lnTo>
                    <a:pt x="2724" y="1493"/>
                  </a:lnTo>
                  <a:lnTo>
                    <a:pt x="2749" y="1468"/>
                  </a:lnTo>
                  <a:lnTo>
                    <a:pt x="2749" y="1394"/>
                  </a:lnTo>
                  <a:lnTo>
                    <a:pt x="2674" y="1394"/>
                  </a:lnTo>
                  <a:lnTo>
                    <a:pt x="2650" y="1344"/>
                  </a:lnTo>
                  <a:lnTo>
                    <a:pt x="2699" y="1344"/>
                  </a:lnTo>
                  <a:lnTo>
                    <a:pt x="2749" y="1269"/>
                  </a:lnTo>
                  <a:lnTo>
                    <a:pt x="2724" y="1219"/>
                  </a:lnTo>
                  <a:lnTo>
                    <a:pt x="2773" y="1195"/>
                  </a:lnTo>
                  <a:lnTo>
                    <a:pt x="2823" y="1095"/>
                  </a:lnTo>
                  <a:lnTo>
                    <a:pt x="2749" y="1045"/>
                  </a:lnTo>
                  <a:lnTo>
                    <a:pt x="2724" y="1020"/>
                  </a:lnTo>
                  <a:lnTo>
                    <a:pt x="2526" y="996"/>
                  </a:lnTo>
                  <a:lnTo>
                    <a:pt x="2154" y="846"/>
                  </a:lnTo>
                  <a:lnTo>
                    <a:pt x="2080" y="1020"/>
                  </a:lnTo>
                  <a:lnTo>
                    <a:pt x="2055" y="1045"/>
                  </a:lnTo>
                  <a:lnTo>
                    <a:pt x="1981" y="1095"/>
                  </a:lnTo>
                  <a:lnTo>
                    <a:pt x="1956" y="1045"/>
                  </a:lnTo>
                  <a:lnTo>
                    <a:pt x="1931" y="1045"/>
                  </a:lnTo>
                  <a:lnTo>
                    <a:pt x="1931" y="1020"/>
                  </a:lnTo>
                  <a:lnTo>
                    <a:pt x="1931" y="996"/>
                  </a:lnTo>
                  <a:lnTo>
                    <a:pt x="1857" y="946"/>
                  </a:lnTo>
                  <a:lnTo>
                    <a:pt x="1832" y="946"/>
                  </a:lnTo>
                  <a:lnTo>
                    <a:pt x="1832" y="921"/>
                  </a:lnTo>
                  <a:lnTo>
                    <a:pt x="1808" y="896"/>
                  </a:lnTo>
                  <a:lnTo>
                    <a:pt x="1758" y="896"/>
                  </a:lnTo>
                  <a:lnTo>
                    <a:pt x="1758" y="871"/>
                  </a:lnTo>
                  <a:lnTo>
                    <a:pt x="1733" y="846"/>
                  </a:lnTo>
                  <a:lnTo>
                    <a:pt x="1708" y="821"/>
                  </a:lnTo>
                  <a:lnTo>
                    <a:pt x="1708" y="821"/>
                  </a:lnTo>
                  <a:lnTo>
                    <a:pt x="1659" y="821"/>
                  </a:lnTo>
                  <a:lnTo>
                    <a:pt x="1634" y="797"/>
                  </a:lnTo>
                  <a:lnTo>
                    <a:pt x="1585" y="772"/>
                  </a:lnTo>
                  <a:lnTo>
                    <a:pt x="1535" y="772"/>
                  </a:lnTo>
                  <a:lnTo>
                    <a:pt x="1510" y="747"/>
                  </a:lnTo>
                  <a:lnTo>
                    <a:pt x="1486" y="697"/>
                  </a:lnTo>
                  <a:lnTo>
                    <a:pt x="1436" y="697"/>
                  </a:lnTo>
                  <a:lnTo>
                    <a:pt x="1337" y="647"/>
                  </a:lnTo>
                  <a:lnTo>
                    <a:pt x="1287" y="622"/>
                  </a:lnTo>
                  <a:lnTo>
                    <a:pt x="941" y="274"/>
                  </a:lnTo>
                  <a:lnTo>
                    <a:pt x="866" y="274"/>
                  </a:lnTo>
                  <a:lnTo>
                    <a:pt x="569" y="50"/>
                  </a:lnTo>
                  <a:lnTo>
                    <a:pt x="446" y="0"/>
                  </a:lnTo>
                  <a:lnTo>
                    <a:pt x="446" y="50"/>
                  </a:lnTo>
                  <a:lnTo>
                    <a:pt x="272" y="174"/>
                  </a:lnTo>
                  <a:lnTo>
                    <a:pt x="247" y="199"/>
                  </a:lnTo>
                  <a:lnTo>
                    <a:pt x="99" y="199"/>
                  </a:lnTo>
                  <a:lnTo>
                    <a:pt x="124" y="498"/>
                  </a:lnTo>
                  <a:lnTo>
                    <a:pt x="74" y="622"/>
                  </a:lnTo>
                  <a:lnTo>
                    <a:pt x="74" y="846"/>
                  </a:lnTo>
                  <a:lnTo>
                    <a:pt x="49" y="971"/>
                  </a:lnTo>
                  <a:lnTo>
                    <a:pt x="0" y="1020"/>
                  </a:lnTo>
                  <a:lnTo>
                    <a:pt x="0" y="1145"/>
                  </a:lnTo>
                  <a:lnTo>
                    <a:pt x="99" y="1244"/>
                  </a:lnTo>
                  <a:lnTo>
                    <a:pt x="124" y="1244"/>
                  </a:lnTo>
                  <a:lnTo>
                    <a:pt x="148" y="1269"/>
                  </a:lnTo>
                  <a:lnTo>
                    <a:pt x="173" y="1319"/>
                  </a:lnTo>
                  <a:lnTo>
                    <a:pt x="173" y="1344"/>
                  </a:lnTo>
                  <a:lnTo>
                    <a:pt x="198" y="1394"/>
                  </a:lnTo>
                  <a:lnTo>
                    <a:pt x="223" y="1394"/>
                  </a:lnTo>
                  <a:lnTo>
                    <a:pt x="272" y="1443"/>
                  </a:lnTo>
                  <a:lnTo>
                    <a:pt x="272" y="1493"/>
                  </a:lnTo>
                  <a:lnTo>
                    <a:pt x="346" y="1518"/>
                  </a:lnTo>
                  <a:lnTo>
                    <a:pt x="371" y="1593"/>
                  </a:lnTo>
                  <a:lnTo>
                    <a:pt x="346" y="1618"/>
                  </a:lnTo>
                  <a:lnTo>
                    <a:pt x="371" y="1618"/>
                  </a:lnTo>
                  <a:lnTo>
                    <a:pt x="396" y="1642"/>
                  </a:lnTo>
                  <a:lnTo>
                    <a:pt x="421" y="1642"/>
                  </a:lnTo>
                  <a:lnTo>
                    <a:pt x="421" y="1667"/>
                  </a:lnTo>
                  <a:lnTo>
                    <a:pt x="470" y="1717"/>
                  </a:lnTo>
                  <a:lnTo>
                    <a:pt x="470" y="1792"/>
                  </a:lnTo>
                  <a:lnTo>
                    <a:pt x="495" y="1792"/>
                  </a:lnTo>
                  <a:lnTo>
                    <a:pt x="495" y="1717"/>
                  </a:lnTo>
                  <a:lnTo>
                    <a:pt x="520" y="1692"/>
                  </a:lnTo>
                  <a:lnTo>
                    <a:pt x="545" y="1742"/>
                  </a:lnTo>
                  <a:lnTo>
                    <a:pt x="545" y="1817"/>
                  </a:lnTo>
                  <a:lnTo>
                    <a:pt x="668" y="1891"/>
                  </a:lnTo>
                  <a:lnTo>
                    <a:pt x="668" y="1966"/>
                  </a:lnTo>
                  <a:lnTo>
                    <a:pt x="743" y="1941"/>
                  </a:lnTo>
                  <a:lnTo>
                    <a:pt x="941" y="2190"/>
                  </a:lnTo>
                  <a:lnTo>
                    <a:pt x="990" y="2240"/>
                  </a:lnTo>
                  <a:lnTo>
                    <a:pt x="1164" y="2265"/>
                  </a:lnTo>
                  <a:lnTo>
                    <a:pt x="1362" y="2314"/>
                  </a:lnTo>
                  <a:lnTo>
                    <a:pt x="1634" y="2190"/>
                  </a:lnTo>
                  <a:lnTo>
                    <a:pt x="1659" y="2215"/>
                  </a:lnTo>
                  <a:lnTo>
                    <a:pt x="1659" y="2265"/>
                  </a:lnTo>
                  <a:lnTo>
                    <a:pt x="1684" y="2339"/>
                  </a:lnTo>
                  <a:lnTo>
                    <a:pt x="1733" y="2339"/>
                  </a:lnTo>
                  <a:lnTo>
                    <a:pt x="1783" y="2339"/>
                  </a:lnTo>
                  <a:lnTo>
                    <a:pt x="1808" y="2389"/>
                  </a:lnTo>
                  <a:lnTo>
                    <a:pt x="1857" y="2364"/>
                  </a:lnTo>
                  <a:lnTo>
                    <a:pt x="1882" y="2389"/>
                  </a:lnTo>
                  <a:lnTo>
                    <a:pt x="1981" y="2538"/>
                  </a:lnTo>
                  <a:lnTo>
                    <a:pt x="1981" y="2588"/>
                  </a:lnTo>
                  <a:lnTo>
                    <a:pt x="2030" y="2663"/>
                  </a:lnTo>
                  <a:lnTo>
                    <a:pt x="2080" y="2688"/>
                  </a:lnTo>
                  <a:lnTo>
                    <a:pt x="2105" y="2663"/>
                  </a:lnTo>
                  <a:lnTo>
                    <a:pt x="2080" y="2588"/>
                  </a:lnTo>
                  <a:lnTo>
                    <a:pt x="2105" y="2563"/>
                  </a:lnTo>
                  <a:lnTo>
                    <a:pt x="2154" y="2613"/>
                  </a:lnTo>
                  <a:lnTo>
                    <a:pt x="2179" y="2688"/>
                  </a:lnTo>
                  <a:lnTo>
                    <a:pt x="2229" y="2663"/>
                  </a:lnTo>
                  <a:lnTo>
                    <a:pt x="2204" y="2613"/>
                  </a:lnTo>
                  <a:lnTo>
                    <a:pt x="2204" y="2588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>
                <a:solidFill>
                  <a:srgbClr val="FFD85B"/>
                </a:solidFill>
              </a:endParaRPr>
            </a:p>
          </p:txBody>
        </p:sp>
        <p:sp>
          <p:nvSpPr>
            <p:cNvPr id="55" name="Freeform 43">
              <a:extLst>
                <a:ext uri="{FF2B5EF4-FFF2-40B4-BE49-F238E27FC236}">
                  <a16:creationId xmlns:a16="http://schemas.microsoft.com/office/drawing/2014/main" id="{17432D64-0312-DEB3-6C33-6D43CFB69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474" y="941320"/>
              <a:ext cx="200696" cy="185246"/>
            </a:xfrm>
            <a:custGeom>
              <a:avLst/>
              <a:gdLst/>
              <a:ahLst/>
              <a:cxnLst>
                <a:cxn ang="0">
                  <a:pos x="767" y="1667"/>
                </a:cxn>
                <a:cxn ang="0">
                  <a:pos x="941" y="1742"/>
                </a:cxn>
                <a:cxn ang="0">
                  <a:pos x="1015" y="1742"/>
                </a:cxn>
                <a:cxn ang="0">
                  <a:pos x="1064" y="1742"/>
                </a:cxn>
                <a:cxn ang="0">
                  <a:pos x="1188" y="1766"/>
                </a:cxn>
                <a:cxn ang="0">
                  <a:pos x="1238" y="1692"/>
                </a:cxn>
                <a:cxn ang="0">
                  <a:pos x="1188" y="1642"/>
                </a:cxn>
                <a:cxn ang="0">
                  <a:pos x="1163" y="1543"/>
                </a:cxn>
                <a:cxn ang="0">
                  <a:pos x="1188" y="1468"/>
                </a:cxn>
                <a:cxn ang="0">
                  <a:pos x="1139" y="1418"/>
                </a:cxn>
                <a:cxn ang="0">
                  <a:pos x="1213" y="1468"/>
                </a:cxn>
                <a:cxn ang="0">
                  <a:pos x="1263" y="1443"/>
                </a:cxn>
                <a:cxn ang="0">
                  <a:pos x="1337" y="1443"/>
                </a:cxn>
                <a:cxn ang="0">
                  <a:pos x="1411" y="1319"/>
                </a:cxn>
                <a:cxn ang="0">
                  <a:pos x="1411" y="1244"/>
                </a:cxn>
                <a:cxn ang="0">
                  <a:pos x="1386" y="1194"/>
                </a:cxn>
                <a:cxn ang="0">
                  <a:pos x="1436" y="1169"/>
                </a:cxn>
                <a:cxn ang="0">
                  <a:pos x="1485" y="1070"/>
                </a:cxn>
                <a:cxn ang="0">
                  <a:pos x="1560" y="1095"/>
                </a:cxn>
                <a:cxn ang="0">
                  <a:pos x="1609" y="945"/>
                </a:cxn>
                <a:cxn ang="0">
                  <a:pos x="1560" y="921"/>
                </a:cxn>
                <a:cxn ang="0">
                  <a:pos x="1584" y="871"/>
                </a:cxn>
                <a:cxn ang="0">
                  <a:pos x="1684" y="771"/>
                </a:cxn>
                <a:cxn ang="0">
                  <a:pos x="1807" y="746"/>
                </a:cxn>
                <a:cxn ang="0">
                  <a:pos x="1832" y="622"/>
                </a:cxn>
                <a:cxn ang="0">
                  <a:pos x="1906" y="473"/>
                </a:cxn>
                <a:cxn ang="0">
                  <a:pos x="1857" y="348"/>
                </a:cxn>
                <a:cxn ang="0">
                  <a:pos x="1733" y="174"/>
                </a:cxn>
                <a:cxn ang="0">
                  <a:pos x="1659" y="149"/>
                </a:cxn>
                <a:cxn ang="0">
                  <a:pos x="1560" y="149"/>
                </a:cxn>
                <a:cxn ang="0">
                  <a:pos x="1535" y="25"/>
                </a:cxn>
                <a:cxn ang="0">
                  <a:pos x="1238" y="124"/>
                </a:cxn>
                <a:cxn ang="0">
                  <a:pos x="866" y="50"/>
                </a:cxn>
                <a:cxn ang="0">
                  <a:pos x="767" y="124"/>
                </a:cxn>
                <a:cxn ang="0">
                  <a:pos x="792" y="298"/>
                </a:cxn>
                <a:cxn ang="0">
                  <a:pos x="643" y="323"/>
                </a:cxn>
                <a:cxn ang="0">
                  <a:pos x="569" y="298"/>
                </a:cxn>
                <a:cxn ang="0">
                  <a:pos x="470" y="323"/>
                </a:cxn>
                <a:cxn ang="0">
                  <a:pos x="520" y="423"/>
                </a:cxn>
                <a:cxn ang="0">
                  <a:pos x="520" y="547"/>
                </a:cxn>
                <a:cxn ang="0">
                  <a:pos x="594" y="547"/>
                </a:cxn>
                <a:cxn ang="0">
                  <a:pos x="792" y="796"/>
                </a:cxn>
                <a:cxn ang="0">
                  <a:pos x="817" y="1020"/>
                </a:cxn>
                <a:cxn ang="0">
                  <a:pos x="693" y="1169"/>
                </a:cxn>
                <a:cxn ang="0">
                  <a:pos x="643" y="1219"/>
                </a:cxn>
                <a:cxn ang="0">
                  <a:pos x="520" y="1219"/>
                </a:cxn>
                <a:cxn ang="0">
                  <a:pos x="198" y="1319"/>
                </a:cxn>
                <a:cxn ang="0">
                  <a:pos x="123" y="1343"/>
                </a:cxn>
                <a:cxn ang="0">
                  <a:pos x="24" y="1343"/>
                </a:cxn>
                <a:cxn ang="0">
                  <a:pos x="24" y="1468"/>
                </a:cxn>
                <a:cxn ang="0">
                  <a:pos x="24" y="1518"/>
                </a:cxn>
                <a:cxn ang="0">
                  <a:pos x="74" y="1592"/>
                </a:cxn>
                <a:cxn ang="0">
                  <a:pos x="222" y="1617"/>
                </a:cxn>
                <a:cxn ang="0">
                  <a:pos x="297" y="1567"/>
                </a:cxn>
                <a:cxn ang="0">
                  <a:pos x="544" y="1642"/>
                </a:cxn>
                <a:cxn ang="0">
                  <a:pos x="643" y="1667"/>
                </a:cxn>
              </a:cxnLst>
              <a:rect l="0" t="0" r="r" b="b"/>
              <a:pathLst>
                <a:path w="1906" h="1766">
                  <a:moveTo>
                    <a:pt x="643" y="1667"/>
                  </a:moveTo>
                  <a:lnTo>
                    <a:pt x="767" y="1667"/>
                  </a:lnTo>
                  <a:lnTo>
                    <a:pt x="891" y="1692"/>
                  </a:lnTo>
                  <a:lnTo>
                    <a:pt x="941" y="1742"/>
                  </a:lnTo>
                  <a:lnTo>
                    <a:pt x="965" y="1717"/>
                  </a:lnTo>
                  <a:lnTo>
                    <a:pt x="1015" y="1742"/>
                  </a:lnTo>
                  <a:lnTo>
                    <a:pt x="1040" y="1717"/>
                  </a:lnTo>
                  <a:lnTo>
                    <a:pt x="1064" y="1742"/>
                  </a:lnTo>
                  <a:lnTo>
                    <a:pt x="1114" y="1742"/>
                  </a:lnTo>
                  <a:lnTo>
                    <a:pt x="1188" y="1766"/>
                  </a:lnTo>
                  <a:lnTo>
                    <a:pt x="1188" y="1717"/>
                  </a:lnTo>
                  <a:lnTo>
                    <a:pt x="1238" y="1692"/>
                  </a:lnTo>
                  <a:lnTo>
                    <a:pt x="1238" y="1667"/>
                  </a:lnTo>
                  <a:lnTo>
                    <a:pt x="1188" y="1642"/>
                  </a:lnTo>
                  <a:lnTo>
                    <a:pt x="1139" y="1592"/>
                  </a:lnTo>
                  <a:lnTo>
                    <a:pt x="1163" y="1543"/>
                  </a:lnTo>
                  <a:lnTo>
                    <a:pt x="1188" y="1543"/>
                  </a:lnTo>
                  <a:lnTo>
                    <a:pt x="1188" y="1468"/>
                  </a:lnTo>
                  <a:lnTo>
                    <a:pt x="1139" y="1443"/>
                  </a:lnTo>
                  <a:lnTo>
                    <a:pt x="1139" y="1418"/>
                  </a:lnTo>
                  <a:lnTo>
                    <a:pt x="1163" y="1418"/>
                  </a:lnTo>
                  <a:lnTo>
                    <a:pt x="1213" y="1468"/>
                  </a:lnTo>
                  <a:lnTo>
                    <a:pt x="1263" y="1493"/>
                  </a:lnTo>
                  <a:lnTo>
                    <a:pt x="1263" y="1443"/>
                  </a:lnTo>
                  <a:lnTo>
                    <a:pt x="1287" y="1418"/>
                  </a:lnTo>
                  <a:lnTo>
                    <a:pt x="1337" y="1443"/>
                  </a:lnTo>
                  <a:lnTo>
                    <a:pt x="1362" y="1368"/>
                  </a:lnTo>
                  <a:lnTo>
                    <a:pt x="1411" y="1319"/>
                  </a:lnTo>
                  <a:lnTo>
                    <a:pt x="1386" y="1269"/>
                  </a:lnTo>
                  <a:lnTo>
                    <a:pt x="1411" y="1244"/>
                  </a:lnTo>
                  <a:lnTo>
                    <a:pt x="1461" y="1169"/>
                  </a:lnTo>
                  <a:lnTo>
                    <a:pt x="1386" y="1194"/>
                  </a:lnTo>
                  <a:lnTo>
                    <a:pt x="1386" y="1144"/>
                  </a:lnTo>
                  <a:lnTo>
                    <a:pt x="1436" y="1169"/>
                  </a:lnTo>
                  <a:lnTo>
                    <a:pt x="1510" y="1095"/>
                  </a:lnTo>
                  <a:lnTo>
                    <a:pt x="1485" y="1070"/>
                  </a:lnTo>
                  <a:lnTo>
                    <a:pt x="1510" y="1045"/>
                  </a:lnTo>
                  <a:lnTo>
                    <a:pt x="1560" y="1095"/>
                  </a:lnTo>
                  <a:lnTo>
                    <a:pt x="1584" y="1020"/>
                  </a:lnTo>
                  <a:lnTo>
                    <a:pt x="1609" y="945"/>
                  </a:lnTo>
                  <a:lnTo>
                    <a:pt x="1535" y="945"/>
                  </a:lnTo>
                  <a:lnTo>
                    <a:pt x="1560" y="921"/>
                  </a:lnTo>
                  <a:lnTo>
                    <a:pt x="1584" y="921"/>
                  </a:lnTo>
                  <a:lnTo>
                    <a:pt x="1584" y="871"/>
                  </a:lnTo>
                  <a:lnTo>
                    <a:pt x="1634" y="771"/>
                  </a:lnTo>
                  <a:lnTo>
                    <a:pt x="1684" y="771"/>
                  </a:lnTo>
                  <a:lnTo>
                    <a:pt x="1758" y="721"/>
                  </a:lnTo>
                  <a:lnTo>
                    <a:pt x="1807" y="746"/>
                  </a:lnTo>
                  <a:lnTo>
                    <a:pt x="1832" y="697"/>
                  </a:lnTo>
                  <a:lnTo>
                    <a:pt x="1832" y="622"/>
                  </a:lnTo>
                  <a:lnTo>
                    <a:pt x="1882" y="597"/>
                  </a:lnTo>
                  <a:lnTo>
                    <a:pt x="1906" y="473"/>
                  </a:lnTo>
                  <a:lnTo>
                    <a:pt x="1857" y="398"/>
                  </a:lnTo>
                  <a:lnTo>
                    <a:pt x="1857" y="348"/>
                  </a:lnTo>
                  <a:lnTo>
                    <a:pt x="1758" y="199"/>
                  </a:lnTo>
                  <a:lnTo>
                    <a:pt x="1733" y="174"/>
                  </a:lnTo>
                  <a:lnTo>
                    <a:pt x="1684" y="199"/>
                  </a:lnTo>
                  <a:lnTo>
                    <a:pt x="1659" y="149"/>
                  </a:lnTo>
                  <a:lnTo>
                    <a:pt x="1609" y="149"/>
                  </a:lnTo>
                  <a:lnTo>
                    <a:pt x="1560" y="149"/>
                  </a:lnTo>
                  <a:lnTo>
                    <a:pt x="1535" y="75"/>
                  </a:lnTo>
                  <a:lnTo>
                    <a:pt x="1535" y="25"/>
                  </a:lnTo>
                  <a:lnTo>
                    <a:pt x="1510" y="0"/>
                  </a:lnTo>
                  <a:lnTo>
                    <a:pt x="1238" y="124"/>
                  </a:lnTo>
                  <a:lnTo>
                    <a:pt x="1040" y="75"/>
                  </a:lnTo>
                  <a:lnTo>
                    <a:pt x="866" y="50"/>
                  </a:lnTo>
                  <a:lnTo>
                    <a:pt x="817" y="0"/>
                  </a:lnTo>
                  <a:lnTo>
                    <a:pt x="767" y="124"/>
                  </a:lnTo>
                  <a:lnTo>
                    <a:pt x="767" y="199"/>
                  </a:lnTo>
                  <a:lnTo>
                    <a:pt x="792" y="298"/>
                  </a:lnTo>
                  <a:lnTo>
                    <a:pt x="693" y="323"/>
                  </a:lnTo>
                  <a:lnTo>
                    <a:pt x="643" y="323"/>
                  </a:lnTo>
                  <a:lnTo>
                    <a:pt x="643" y="348"/>
                  </a:lnTo>
                  <a:lnTo>
                    <a:pt x="569" y="298"/>
                  </a:lnTo>
                  <a:lnTo>
                    <a:pt x="520" y="348"/>
                  </a:lnTo>
                  <a:lnTo>
                    <a:pt x="470" y="323"/>
                  </a:lnTo>
                  <a:lnTo>
                    <a:pt x="445" y="323"/>
                  </a:lnTo>
                  <a:lnTo>
                    <a:pt x="520" y="423"/>
                  </a:lnTo>
                  <a:lnTo>
                    <a:pt x="520" y="473"/>
                  </a:lnTo>
                  <a:lnTo>
                    <a:pt x="520" y="547"/>
                  </a:lnTo>
                  <a:lnTo>
                    <a:pt x="544" y="522"/>
                  </a:lnTo>
                  <a:lnTo>
                    <a:pt x="594" y="547"/>
                  </a:lnTo>
                  <a:lnTo>
                    <a:pt x="594" y="597"/>
                  </a:lnTo>
                  <a:lnTo>
                    <a:pt x="792" y="796"/>
                  </a:lnTo>
                  <a:lnTo>
                    <a:pt x="965" y="995"/>
                  </a:lnTo>
                  <a:lnTo>
                    <a:pt x="817" y="1020"/>
                  </a:lnTo>
                  <a:lnTo>
                    <a:pt x="742" y="1144"/>
                  </a:lnTo>
                  <a:lnTo>
                    <a:pt x="693" y="1169"/>
                  </a:lnTo>
                  <a:lnTo>
                    <a:pt x="693" y="1244"/>
                  </a:lnTo>
                  <a:lnTo>
                    <a:pt x="643" y="1219"/>
                  </a:lnTo>
                  <a:lnTo>
                    <a:pt x="594" y="1244"/>
                  </a:lnTo>
                  <a:lnTo>
                    <a:pt x="520" y="1219"/>
                  </a:lnTo>
                  <a:lnTo>
                    <a:pt x="346" y="1319"/>
                  </a:lnTo>
                  <a:lnTo>
                    <a:pt x="198" y="1319"/>
                  </a:lnTo>
                  <a:lnTo>
                    <a:pt x="148" y="1368"/>
                  </a:lnTo>
                  <a:lnTo>
                    <a:pt x="123" y="1343"/>
                  </a:lnTo>
                  <a:lnTo>
                    <a:pt x="74" y="1319"/>
                  </a:lnTo>
                  <a:lnTo>
                    <a:pt x="24" y="1343"/>
                  </a:lnTo>
                  <a:lnTo>
                    <a:pt x="24" y="1393"/>
                  </a:lnTo>
                  <a:lnTo>
                    <a:pt x="24" y="1468"/>
                  </a:lnTo>
                  <a:lnTo>
                    <a:pt x="0" y="1468"/>
                  </a:lnTo>
                  <a:lnTo>
                    <a:pt x="24" y="1518"/>
                  </a:lnTo>
                  <a:lnTo>
                    <a:pt x="49" y="1518"/>
                  </a:lnTo>
                  <a:lnTo>
                    <a:pt x="74" y="1592"/>
                  </a:lnTo>
                  <a:lnTo>
                    <a:pt x="173" y="1642"/>
                  </a:lnTo>
                  <a:lnTo>
                    <a:pt x="222" y="1617"/>
                  </a:lnTo>
                  <a:lnTo>
                    <a:pt x="247" y="1642"/>
                  </a:lnTo>
                  <a:lnTo>
                    <a:pt x="297" y="1567"/>
                  </a:lnTo>
                  <a:lnTo>
                    <a:pt x="371" y="1567"/>
                  </a:lnTo>
                  <a:lnTo>
                    <a:pt x="544" y="1642"/>
                  </a:lnTo>
                  <a:lnTo>
                    <a:pt x="569" y="1667"/>
                  </a:lnTo>
                  <a:lnTo>
                    <a:pt x="643" y="1667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>
                <a:solidFill>
                  <a:srgbClr val="FFD85B"/>
                </a:solidFill>
              </a:endParaRPr>
            </a:p>
          </p:txBody>
        </p:sp>
        <p:sp>
          <p:nvSpPr>
            <p:cNvPr id="56" name="Freeform 44">
              <a:extLst>
                <a:ext uri="{FF2B5EF4-FFF2-40B4-BE49-F238E27FC236}">
                  <a16:creationId xmlns:a16="http://schemas.microsoft.com/office/drawing/2014/main" id="{84EACBB7-D628-C9A7-4D70-C05C3EF53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2617" y="832179"/>
              <a:ext cx="224258" cy="348748"/>
            </a:xfrm>
            <a:custGeom>
              <a:avLst/>
              <a:gdLst/>
              <a:ahLst/>
              <a:cxnLst>
                <a:cxn ang="0">
                  <a:pos x="1857" y="2289"/>
                </a:cxn>
                <a:cxn ang="0">
                  <a:pos x="1684" y="2264"/>
                </a:cxn>
                <a:cxn ang="0">
                  <a:pos x="1312" y="2413"/>
                </a:cxn>
                <a:cxn ang="0">
                  <a:pos x="1188" y="2388"/>
                </a:cxn>
                <a:cxn ang="0">
                  <a:pos x="1164" y="2513"/>
                </a:cxn>
                <a:cxn ang="0">
                  <a:pos x="1238" y="2637"/>
                </a:cxn>
                <a:cxn ang="0">
                  <a:pos x="1411" y="2687"/>
                </a:cxn>
                <a:cxn ang="0">
                  <a:pos x="1436" y="2836"/>
                </a:cxn>
                <a:cxn ang="0">
                  <a:pos x="1287" y="3035"/>
                </a:cxn>
                <a:cxn ang="0">
                  <a:pos x="1213" y="3060"/>
                </a:cxn>
                <a:cxn ang="0">
                  <a:pos x="1139" y="3060"/>
                </a:cxn>
                <a:cxn ang="0">
                  <a:pos x="1040" y="3284"/>
                </a:cxn>
                <a:cxn ang="0">
                  <a:pos x="891" y="3284"/>
                </a:cxn>
                <a:cxn ang="0">
                  <a:pos x="644" y="3234"/>
                </a:cxn>
                <a:cxn ang="0">
                  <a:pos x="594" y="3185"/>
                </a:cxn>
                <a:cxn ang="0">
                  <a:pos x="544" y="2911"/>
                </a:cxn>
                <a:cxn ang="0">
                  <a:pos x="445" y="2911"/>
                </a:cxn>
                <a:cxn ang="0">
                  <a:pos x="297" y="2712"/>
                </a:cxn>
                <a:cxn ang="0">
                  <a:pos x="0" y="2314"/>
                </a:cxn>
                <a:cxn ang="0">
                  <a:pos x="74" y="1966"/>
                </a:cxn>
                <a:cxn ang="0">
                  <a:pos x="74" y="1418"/>
                </a:cxn>
                <a:cxn ang="0">
                  <a:pos x="198" y="1269"/>
                </a:cxn>
                <a:cxn ang="0">
                  <a:pos x="544" y="945"/>
                </a:cxn>
                <a:cxn ang="0">
                  <a:pos x="866" y="1045"/>
                </a:cxn>
                <a:cxn ang="0">
                  <a:pos x="941" y="622"/>
                </a:cxn>
                <a:cxn ang="0">
                  <a:pos x="743" y="497"/>
                </a:cxn>
                <a:cxn ang="0">
                  <a:pos x="1139" y="99"/>
                </a:cxn>
                <a:cxn ang="0">
                  <a:pos x="1213" y="174"/>
                </a:cxn>
                <a:cxn ang="0">
                  <a:pos x="1263" y="249"/>
                </a:cxn>
                <a:cxn ang="0">
                  <a:pos x="1386" y="373"/>
                </a:cxn>
                <a:cxn ang="0">
                  <a:pos x="1411" y="473"/>
                </a:cxn>
                <a:cxn ang="0">
                  <a:pos x="1461" y="522"/>
                </a:cxn>
                <a:cxn ang="0">
                  <a:pos x="1535" y="647"/>
                </a:cxn>
                <a:cxn ang="0">
                  <a:pos x="1585" y="597"/>
                </a:cxn>
                <a:cxn ang="0">
                  <a:pos x="1708" y="821"/>
                </a:cxn>
                <a:cxn ang="0">
                  <a:pos x="1931" y="1169"/>
                </a:cxn>
                <a:cxn ang="0">
                  <a:pos x="1857" y="1368"/>
                </a:cxn>
                <a:cxn ang="0">
                  <a:pos x="1733" y="1343"/>
                </a:cxn>
                <a:cxn ang="0">
                  <a:pos x="1609" y="1368"/>
                </a:cxn>
                <a:cxn ang="0">
                  <a:pos x="1684" y="1592"/>
                </a:cxn>
                <a:cxn ang="0">
                  <a:pos x="1758" y="1642"/>
                </a:cxn>
                <a:cxn ang="0">
                  <a:pos x="1981" y="2065"/>
                </a:cxn>
                <a:cxn ang="0">
                  <a:pos x="1040" y="1766"/>
                </a:cxn>
                <a:cxn ang="0">
                  <a:pos x="916" y="1717"/>
                </a:cxn>
                <a:cxn ang="0">
                  <a:pos x="866" y="1816"/>
                </a:cxn>
                <a:cxn ang="0">
                  <a:pos x="990" y="1891"/>
                </a:cxn>
                <a:cxn ang="0">
                  <a:pos x="1015" y="2090"/>
                </a:cxn>
                <a:cxn ang="0">
                  <a:pos x="1040" y="2165"/>
                </a:cxn>
                <a:cxn ang="0">
                  <a:pos x="1040" y="1941"/>
                </a:cxn>
                <a:cxn ang="0">
                  <a:pos x="1089" y="1841"/>
                </a:cxn>
                <a:cxn ang="0">
                  <a:pos x="1040" y="1791"/>
                </a:cxn>
              </a:cxnLst>
              <a:rect l="0" t="0" r="r" b="b"/>
              <a:pathLst>
                <a:path w="2129" h="3334">
                  <a:moveTo>
                    <a:pt x="1906" y="2189"/>
                  </a:moveTo>
                  <a:lnTo>
                    <a:pt x="1857" y="2214"/>
                  </a:lnTo>
                  <a:lnTo>
                    <a:pt x="1857" y="2289"/>
                  </a:lnTo>
                  <a:lnTo>
                    <a:pt x="1807" y="2264"/>
                  </a:lnTo>
                  <a:lnTo>
                    <a:pt x="1758" y="2289"/>
                  </a:lnTo>
                  <a:lnTo>
                    <a:pt x="1684" y="2264"/>
                  </a:lnTo>
                  <a:lnTo>
                    <a:pt x="1510" y="2364"/>
                  </a:lnTo>
                  <a:lnTo>
                    <a:pt x="1362" y="2364"/>
                  </a:lnTo>
                  <a:lnTo>
                    <a:pt x="1312" y="2413"/>
                  </a:lnTo>
                  <a:lnTo>
                    <a:pt x="1287" y="2388"/>
                  </a:lnTo>
                  <a:lnTo>
                    <a:pt x="1238" y="2364"/>
                  </a:lnTo>
                  <a:lnTo>
                    <a:pt x="1188" y="2388"/>
                  </a:lnTo>
                  <a:lnTo>
                    <a:pt x="1188" y="2438"/>
                  </a:lnTo>
                  <a:lnTo>
                    <a:pt x="1188" y="2513"/>
                  </a:lnTo>
                  <a:lnTo>
                    <a:pt x="1164" y="2513"/>
                  </a:lnTo>
                  <a:lnTo>
                    <a:pt x="1188" y="2563"/>
                  </a:lnTo>
                  <a:lnTo>
                    <a:pt x="1213" y="2563"/>
                  </a:lnTo>
                  <a:lnTo>
                    <a:pt x="1238" y="2637"/>
                  </a:lnTo>
                  <a:lnTo>
                    <a:pt x="1337" y="2687"/>
                  </a:lnTo>
                  <a:lnTo>
                    <a:pt x="1386" y="2662"/>
                  </a:lnTo>
                  <a:lnTo>
                    <a:pt x="1411" y="2687"/>
                  </a:lnTo>
                  <a:lnTo>
                    <a:pt x="1411" y="2737"/>
                  </a:lnTo>
                  <a:lnTo>
                    <a:pt x="1436" y="2762"/>
                  </a:lnTo>
                  <a:lnTo>
                    <a:pt x="1436" y="2836"/>
                  </a:lnTo>
                  <a:lnTo>
                    <a:pt x="1287" y="2936"/>
                  </a:lnTo>
                  <a:lnTo>
                    <a:pt x="1312" y="2986"/>
                  </a:lnTo>
                  <a:lnTo>
                    <a:pt x="1287" y="3035"/>
                  </a:lnTo>
                  <a:lnTo>
                    <a:pt x="1287" y="3085"/>
                  </a:lnTo>
                  <a:lnTo>
                    <a:pt x="1263" y="3060"/>
                  </a:lnTo>
                  <a:lnTo>
                    <a:pt x="1213" y="3060"/>
                  </a:lnTo>
                  <a:lnTo>
                    <a:pt x="1188" y="3110"/>
                  </a:lnTo>
                  <a:lnTo>
                    <a:pt x="1164" y="3035"/>
                  </a:lnTo>
                  <a:lnTo>
                    <a:pt x="1139" y="3060"/>
                  </a:lnTo>
                  <a:lnTo>
                    <a:pt x="1114" y="3035"/>
                  </a:lnTo>
                  <a:lnTo>
                    <a:pt x="1040" y="3135"/>
                  </a:lnTo>
                  <a:lnTo>
                    <a:pt x="1040" y="3284"/>
                  </a:lnTo>
                  <a:lnTo>
                    <a:pt x="990" y="3334"/>
                  </a:lnTo>
                  <a:lnTo>
                    <a:pt x="965" y="3309"/>
                  </a:lnTo>
                  <a:lnTo>
                    <a:pt x="891" y="3284"/>
                  </a:lnTo>
                  <a:lnTo>
                    <a:pt x="792" y="3284"/>
                  </a:lnTo>
                  <a:lnTo>
                    <a:pt x="767" y="3259"/>
                  </a:lnTo>
                  <a:lnTo>
                    <a:pt x="644" y="3234"/>
                  </a:lnTo>
                  <a:lnTo>
                    <a:pt x="619" y="3259"/>
                  </a:lnTo>
                  <a:lnTo>
                    <a:pt x="594" y="3234"/>
                  </a:lnTo>
                  <a:lnTo>
                    <a:pt x="594" y="3185"/>
                  </a:lnTo>
                  <a:lnTo>
                    <a:pt x="544" y="3085"/>
                  </a:lnTo>
                  <a:lnTo>
                    <a:pt x="470" y="2986"/>
                  </a:lnTo>
                  <a:lnTo>
                    <a:pt x="544" y="2911"/>
                  </a:lnTo>
                  <a:lnTo>
                    <a:pt x="520" y="2911"/>
                  </a:lnTo>
                  <a:lnTo>
                    <a:pt x="520" y="2861"/>
                  </a:lnTo>
                  <a:lnTo>
                    <a:pt x="445" y="2911"/>
                  </a:lnTo>
                  <a:lnTo>
                    <a:pt x="396" y="2836"/>
                  </a:lnTo>
                  <a:lnTo>
                    <a:pt x="346" y="2787"/>
                  </a:lnTo>
                  <a:lnTo>
                    <a:pt x="297" y="2712"/>
                  </a:lnTo>
                  <a:lnTo>
                    <a:pt x="223" y="2712"/>
                  </a:lnTo>
                  <a:lnTo>
                    <a:pt x="74" y="2662"/>
                  </a:lnTo>
                  <a:lnTo>
                    <a:pt x="0" y="2314"/>
                  </a:lnTo>
                  <a:lnTo>
                    <a:pt x="24" y="2189"/>
                  </a:lnTo>
                  <a:lnTo>
                    <a:pt x="24" y="2065"/>
                  </a:lnTo>
                  <a:lnTo>
                    <a:pt x="74" y="1966"/>
                  </a:lnTo>
                  <a:lnTo>
                    <a:pt x="0" y="1717"/>
                  </a:lnTo>
                  <a:lnTo>
                    <a:pt x="99" y="1518"/>
                  </a:lnTo>
                  <a:lnTo>
                    <a:pt x="74" y="1418"/>
                  </a:lnTo>
                  <a:lnTo>
                    <a:pt x="148" y="1343"/>
                  </a:lnTo>
                  <a:lnTo>
                    <a:pt x="148" y="1294"/>
                  </a:lnTo>
                  <a:lnTo>
                    <a:pt x="198" y="1269"/>
                  </a:lnTo>
                  <a:lnTo>
                    <a:pt x="322" y="1070"/>
                  </a:lnTo>
                  <a:lnTo>
                    <a:pt x="396" y="995"/>
                  </a:lnTo>
                  <a:lnTo>
                    <a:pt x="544" y="945"/>
                  </a:lnTo>
                  <a:lnTo>
                    <a:pt x="569" y="970"/>
                  </a:lnTo>
                  <a:lnTo>
                    <a:pt x="743" y="1020"/>
                  </a:lnTo>
                  <a:lnTo>
                    <a:pt x="866" y="1045"/>
                  </a:lnTo>
                  <a:lnTo>
                    <a:pt x="941" y="871"/>
                  </a:lnTo>
                  <a:lnTo>
                    <a:pt x="941" y="672"/>
                  </a:lnTo>
                  <a:lnTo>
                    <a:pt x="941" y="622"/>
                  </a:lnTo>
                  <a:lnTo>
                    <a:pt x="916" y="597"/>
                  </a:lnTo>
                  <a:lnTo>
                    <a:pt x="842" y="572"/>
                  </a:lnTo>
                  <a:lnTo>
                    <a:pt x="743" y="497"/>
                  </a:lnTo>
                  <a:lnTo>
                    <a:pt x="990" y="50"/>
                  </a:lnTo>
                  <a:lnTo>
                    <a:pt x="1040" y="0"/>
                  </a:lnTo>
                  <a:lnTo>
                    <a:pt x="1139" y="99"/>
                  </a:lnTo>
                  <a:lnTo>
                    <a:pt x="1164" y="99"/>
                  </a:lnTo>
                  <a:lnTo>
                    <a:pt x="1188" y="124"/>
                  </a:lnTo>
                  <a:lnTo>
                    <a:pt x="1213" y="174"/>
                  </a:lnTo>
                  <a:lnTo>
                    <a:pt x="1213" y="199"/>
                  </a:lnTo>
                  <a:lnTo>
                    <a:pt x="1238" y="249"/>
                  </a:lnTo>
                  <a:lnTo>
                    <a:pt x="1263" y="249"/>
                  </a:lnTo>
                  <a:lnTo>
                    <a:pt x="1312" y="298"/>
                  </a:lnTo>
                  <a:lnTo>
                    <a:pt x="1312" y="348"/>
                  </a:lnTo>
                  <a:lnTo>
                    <a:pt x="1386" y="373"/>
                  </a:lnTo>
                  <a:lnTo>
                    <a:pt x="1411" y="448"/>
                  </a:lnTo>
                  <a:lnTo>
                    <a:pt x="1386" y="473"/>
                  </a:lnTo>
                  <a:lnTo>
                    <a:pt x="1411" y="473"/>
                  </a:lnTo>
                  <a:lnTo>
                    <a:pt x="1436" y="497"/>
                  </a:lnTo>
                  <a:lnTo>
                    <a:pt x="1461" y="497"/>
                  </a:lnTo>
                  <a:lnTo>
                    <a:pt x="1461" y="522"/>
                  </a:lnTo>
                  <a:lnTo>
                    <a:pt x="1510" y="572"/>
                  </a:lnTo>
                  <a:lnTo>
                    <a:pt x="1510" y="647"/>
                  </a:lnTo>
                  <a:lnTo>
                    <a:pt x="1535" y="647"/>
                  </a:lnTo>
                  <a:lnTo>
                    <a:pt x="1535" y="572"/>
                  </a:lnTo>
                  <a:lnTo>
                    <a:pt x="1560" y="547"/>
                  </a:lnTo>
                  <a:lnTo>
                    <a:pt x="1585" y="597"/>
                  </a:lnTo>
                  <a:lnTo>
                    <a:pt x="1585" y="672"/>
                  </a:lnTo>
                  <a:lnTo>
                    <a:pt x="1708" y="746"/>
                  </a:lnTo>
                  <a:lnTo>
                    <a:pt x="1708" y="821"/>
                  </a:lnTo>
                  <a:lnTo>
                    <a:pt x="1783" y="796"/>
                  </a:lnTo>
                  <a:lnTo>
                    <a:pt x="1981" y="1045"/>
                  </a:lnTo>
                  <a:lnTo>
                    <a:pt x="1931" y="1169"/>
                  </a:lnTo>
                  <a:lnTo>
                    <a:pt x="1931" y="1244"/>
                  </a:lnTo>
                  <a:lnTo>
                    <a:pt x="1956" y="1343"/>
                  </a:lnTo>
                  <a:lnTo>
                    <a:pt x="1857" y="1368"/>
                  </a:lnTo>
                  <a:lnTo>
                    <a:pt x="1807" y="1368"/>
                  </a:lnTo>
                  <a:lnTo>
                    <a:pt x="1807" y="1393"/>
                  </a:lnTo>
                  <a:lnTo>
                    <a:pt x="1733" y="1343"/>
                  </a:lnTo>
                  <a:lnTo>
                    <a:pt x="1684" y="1393"/>
                  </a:lnTo>
                  <a:lnTo>
                    <a:pt x="1634" y="1368"/>
                  </a:lnTo>
                  <a:lnTo>
                    <a:pt x="1609" y="1368"/>
                  </a:lnTo>
                  <a:lnTo>
                    <a:pt x="1684" y="1468"/>
                  </a:lnTo>
                  <a:lnTo>
                    <a:pt x="1684" y="1518"/>
                  </a:lnTo>
                  <a:lnTo>
                    <a:pt x="1684" y="1592"/>
                  </a:lnTo>
                  <a:lnTo>
                    <a:pt x="1708" y="1567"/>
                  </a:lnTo>
                  <a:lnTo>
                    <a:pt x="1758" y="1592"/>
                  </a:lnTo>
                  <a:lnTo>
                    <a:pt x="1758" y="1642"/>
                  </a:lnTo>
                  <a:lnTo>
                    <a:pt x="1956" y="1841"/>
                  </a:lnTo>
                  <a:lnTo>
                    <a:pt x="2129" y="2040"/>
                  </a:lnTo>
                  <a:lnTo>
                    <a:pt x="1981" y="2065"/>
                  </a:lnTo>
                  <a:lnTo>
                    <a:pt x="1906" y="2189"/>
                  </a:lnTo>
                  <a:lnTo>
                    <a:pt x="1089" y="1791"/>
                  </a:lnTo>
                  <a:lnTo>
                    <a:pt x="1040" y="1766"/>
                  </a:lnTo>
                  <a:lnTo>
                    <a:pt x="1015" y="1766"/>
                  </a:lnTo>
                  <a:lnTo>
                    <a:pt x="990" y="1742"/>
                  </a:lnTo>
                  <a:lnTo>
                    <a:pt x="916" y="1717"/>
                  </a:lnTo>
                  <a:lnTo>
                    <a:pt x="842" y="1692"/>
                  </a:lnTo>
                  <a:lnTo>
                    <a:pt x="916" y="1816"/>
                  </a:lnTo>
                  <a:lnTo>
                    <a:pt x="866" y="1816"/>
                  </a:lnTo>
                  <a:lnTo>
                    <a:pt x="891" y="1841"/>
                  </a:lnTo>
                  <a:lnTo>
                    <a:pt x="941" y="1866"/>
                  </a:lnTo>
                  <a:lnTo>
                    <a:pt x="990" y="1891"/>
                  </a:lnTo>
                  <a:lnTo>
                    <a:pt x="990" y="1941"/>
                  </a:lnTo>
                  <a:lnTo>
                    <a:pt x="1015" y="2015"/>
                  </a:lnTo>
                  <a:lnTo>
                    <a:pt x="1015" y="2090"/>
                  </a:lnTo>
                  <a:lnTo>
                    <a:pt x="990" y="2090"/>
                  </a:lnTo>
                  <a:lnTo>
                    <a:pt x="1015" y="2165"/>
                  </a:lnTo>
                  <a:lnTo>
                    <a:pt x="1040" y="2165"/>
                  </a:lnTo>
                  <a:lnTo>
                    <a:pt x="1065" y="2090"/>
                  </a:lnTo>
                  <a:lnTo>
                    <a:pt x="1040" y="1990"/>
                  </a:lnTo>
                  <a:lnTo>
                    <a:pt x="1040" y="1941"/>
                  </a:lnTo>
                  <a:lnTo>
                    <a:pt x="1040" y="1866"/>
                  </a:lnTo>
                  <a:lnTo>
                    <a:pt x="1065" y="1866"/>
                  </a:lnTo>
                  <a:lnTo>
                    <a:pt x="1089" y="1841"/>
                  </a:lnTo>
                  <a:lnTo>
                    <a:pt x="1065" y="1841"/>
                  </a:lnTo>
                  <a:lnTo>
                    <a:pt x="1040" y="1816"/>
                  </a:lnTo>
                  <a:lnTo>
                    <a:pt x="1040" y="1791"/>
                  </a:lnTo>
                  <a:lnTo>
                    <a:pt x="1089" y="1791"/>
                  </a:lnTo>
                  <a:lnTo>
                    <a:pt x="1906" y="218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57" name="Freeform 45">
              <a:extLst>
                <a:ext uri="{FF2B5EF4-FFF2-40B4-BE49-F238E27FC236}">
                  <a16:creationId xmlns:a16="http://schemas.microsoft.com/office/drawing/2014/main" id="{8B4B0253-F946-1DED-3176-2394AE3FE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4176" y="832179"/>
              <a:ext cx="224258" cy="348748"/>
            </a:xfrm>
            <a:custGeom>
              <a:avLst/>
              <a:gdLst/>
              <a:ahLst/>
              <a:cxnLst>
                <a:cxn ang="0">
                  <a:pos x="1857" y="2214"/>
                </a:cxn>
                <a:cxn ang="0">
                  <a:pos x="1807" y="2264"/>
                </a:cxn>
                <a:cxn ang="0">
                  <a:pos x="1684" y="2264"/>
                </a:cxn>
                <a:cxn ang="0">
                  <a:pos x="1362" y="2364"/>
                </a:cxn>
                <a:cxn ang="0">
                  <a:pos x="1287" y="2388"/>
                </a:cxn>
                <a:cxn ang="0">
                  <a:pos x="1188" y="2388"/>
                </a:cxn>
                <a:cxn ang="0">
                  <a:pos x="1188" y="2513"/>
                </a:cxn>
                <a:cxn ang="0">
                  <a:pos x="1188" y="2563"/>
                </a:cxn>
                <a:cxn ang="0">
                  <a:pos x="1238" y="2637"/>
                </a:cxn>
                <a:cxn ang="0">
                  <a:pos x="1386" y="2662"/>
                </a:cxn>
                <a:cxn ang="0">
                  <a:pos x="1411" y="2737"/>
                </a:cxn>
                <a:cxn ang="0">
                  <a:pos x="1436" y="2836"/>
                </a:cxn>
                <a:cxn ang="0">
                  <a:pos x="1312" y="2986"/>
                </a:cxn>
                <a:cxn ang="0">
                  <a:pos x="1287" y="3085"/>
                </a:cxn>
                <a:cxn ang="0">
                  <a:pos x="1213" y="3060"/>
                </a:cxn>
                <a:cxn ang="0">
                  <a:pos x="1164" y="3035"/>
                </a:cxn>
                <a:cxn ang="0">
                  <a:pos x="1114" y="3035"/>
                </a:cxn>
                <a:cxn ang="0">
                  <a:pos x="1040" y="3284"/>
                </a:cxn>
                <a:cxn ang="0">
                  <a:pos x="965" y="3309"/>
                </a:cxn>
                <a:cxn ang="0">
                  <a:pos x="792" y="3284"/>
                </a:cxn>
                <a:cxn ang="0">
                  <a:pos x="644" y="3234"/>
                </a:cxn>
                <a:cxn ang="0">
                  <a:pos x="594" y="3234"/>
                </a:cxn>
                <a:cxn ang="0">
                  <a:pos x="544" y="3085"/>
                </a:cxn>
                <a:cxn ang="0">
                  <a:pos x="544" y="2911"/>
                </a:cxn>
                <a:cxn ang="0">
                  <a:pos x="520" y="2861"/>
                </a:cxn>
                <a:cxn ang="0">
                  <a:pos x="396" y="2836"/>
                </a:cxn>
                <a:cxn ang="0">
                  <a:pos x="297" y="2712"/>
                </a:cxn>
                <a:cxn ang="0">
                  <a:pos x="74" y="2662"/>
                </a:cxn>
                <a:cxn ang="0">
                  <a:pos x="24" y="2189"/>
                </a:cxn>
                <a:cxn ang="0">
                  <a:pos x="74" y="1966"/>
                </a:cxn>
                <a:cxn ang="0">
                  <a:pos x="99" y="1518"/>
                </a:cxn>
                <a:cxn ang="0">
                  <a:pos x="148" y="1343"/>
                </a:cxn>
                <a:cxn ang="0">
                  <a:pos x="198" y="1269"/>
                </a:cxn>
                <a:cxn ang="0">
                  <a:pos x="396" y="995"/>
                </a:cxn>
                <a:cxn ang="0">
                  <a:pos x="569" y="970"/>
                </a:cxn>
                <a:cxn ang="0">
                  <a:pos x="866" y="1045"/>
                </a:cxn>
                <a:cxn ang="0">
                  <a:pos x="941" y="672"/>
                </a:cxn>
                <a:cxn ang="0">
                  <a:pos x="916" y="597"/>
                </a:cxn>
                <a:cxn ang="0">
                  <a:pos x="743" y="497"/>
                </a:cxn>
                <a:cxn ang="0">
                  <a:pos x="1040" y="0"/>
                </a:cxn>
                <a:cxn ang="0">
                  <a:pos x="1164" y="99"/>
                </a:cxn>
                <a:cxn ang="0">
                  <a:pos x="1213" y="174"/>
                </a:cxn>
                <a:cxn ang="0">
                  <a:pos x="1238" y="249"/>
                </a:cxn>
                <a:cxn ang="0">
                  <a:pos x="1312" y="298"/>
                </a:cxn>
                <a:cxn ang="0">
                  <a:pos x="1386" y="373"/>
                </a:cxn>
                <a:cxn ang="0">
                  <a:pos x="1386" y="473"/>
                </a:cxn>
                <a:cxn ang="0">
                  <a:pos x="1436" y="497"/>
                </a:cxn>
                <a:cxn ang="0">
                  <a:pos x="1461" y="522"/>
                </a:cxn>
                <a:cxn ang="0">
                  <a:pos x="1510" y="647"/>
                </a:cxn>
                <a:cxn ang="0">
                  <a:pos x="1535" y="572"/>
                </a:cxn>
                <a:cxn ang="0">
                  <a:pos x="1585" y="597"/>
                </a:cxn>
                <a:cxn ang="0">
                  <a:pos x="1708" y="746"/>
                </a:cxn>
                <a:cxn ang="0">
                  <a:pos x="1783" y="796"/>
                </a:cxn>
                <a:cxn ang="0">
                  <a:pos x="1931" y="1169"/>
                </a:cxn>
                <a:cxn ang="0">
                  <a:pos x="1956" y="1343"/>
                </a:cxn>
                <a:cxn ang="0">
                  <a:pos x="1807" y="1368"/>
                </a:cxn>
                <a:cxn ang="0">
                  <a:pos x="1733" y="1343"/>
                </a:cxn>
                <a:cxn ang="0">
                  <a:pos x="1634" y="1368"/>
                </a:cxn>
                <a:cxn ang="0">
                  <a:pos x="1684" y="1468"/>
                </a:cxn>
                <a:cxn ang="0">
                  <a:pos x="1684" y="1592"/>
                </a:cxn>
                <a:cxn ang="0">
                  <a:pos x="1758" y="1592"/>
                </a:cxn>
                <a:cxn ang="0">
                  <a:pos x="1956" y="1841"/>
                </a:cxn>
                <a:cxn ang="0">
                  <a:pos x="1981" y="2065"/>
                </a:cxn>
              </a:cxnLst>
              <a:rect l="0" t="0" r="r" b="b"/>
              <a:pathLst>
                <a:path w="2129" h="3334">
                  <a:moveTo>
                    <a:pt x="1906" y="2189"/>
                  </a:moveTo>
                  <a:lnTo>
                    <a:pt x="1857" y="2214"/>
                  </a:lnTo>
                  <a:lnTo>
                    <a:pt x="1857" y="2289"/>
                  </a:lnTo>
                  <a:lnTo>
                    <a:pt x="1807" y="2264"/>
                  </a:lnTo>
                  <a:lnTo>
                    <a:pt x="1758" y="2289"/>
                  </a:lnTo>
                  <a:lnTo>
                    <a:pt x="1684" y="2264"/>
                  </a:lnTo>
                  <a:lnTo>
                    <a:pt x="1510" y="2364"/>
                  </a:lnTo>
                  <a:lnTo>
                    <a:pt x="1362" y="2364"/>
                  </a:lnTo>
                  <a:lnTo>
                    <a:pt x="1312" y="2413"/>
                  </a:lnTo>
                  <a:lnTo>
                    <a:pt x="1287" y="2388"/>
                  </a:lnTo>
                  <a:lnTo>
                    <a:pt x="1238" y="2364"/>
                  </a:lnTo>
                  <a:lnTo>
                    <a:pt x="1188" y="2388"/>
                  </a:lnTo>
                  <a:lnTo>
                    <a:pt x="1188" y="2438"/>
                  </a:lnTo>
                  <a:lnTo>
                    <a:pt x="1188" y="2513"/>
                  </a:lnTo>
                  <a:lnTo>
                    <a:pt x="1164" y="2513"/>
                  </a:lnTo>
                  <a:lnTo>
                    <a:pt x="1188" y="2563"/>
                  </a:lnTo>
                  <a:lnTo>
                    <a:pt x="1213" y="2563"/>
                  </a:lnTo>
                  <a:lnTo>
                    <a:pt x="1238" y="2637"/>
                  </a:lnTo>
                  <a:lnTo>
                    <a:pt x="1337" y="2687"/>
                  </a:lnTo>
                  <a:lnTo>
                    <a:pt x="1386" y="2662"/>
                  </a:lnTo>
                  <a:lnTo>
                    <a:pt x="1411" y="2687"/>
                  </a:lnTo>
                  <a:lnTo>
                    <a:pt x="1411" y="2737"/>
                  </a:lnTo>
                  <a:lnTo>
                    <a:pt x="1436" y="2762"/>
                  </a:lnTo>
                  <a:lnTo>
                    <a:pt x="1436" y="2836"/>
                  </a:lnTo>
                  <a:lnTo>
                    <a:pt x="1287" y="2936"/>
                  </a:lnTo>
                  <a:lnTo>
                    <a:pt x="1312" y="2986"/>
                  </a:lnTo>
                  <a:lnTo>
                    <a:pt x="1287" y="3035"/>
                  </a:lnTo>
                  <a:lnTo>
                    <a:pt x="1287" y="3085"/>
                  </a:lnTo>
                  <a:lnTo>
                    <a:pt x="1263" y="3060"/>
                  </a:lnTo>
                  <a:lnTo>
                    <a:pt x="1213" y="3060"/>
                  </a:lnTo>
                  <a:lnTo>
                    <a:pt x="1188" y="3110"/>
                  </a:lnTo>
                  <a:lnTo>
                    <a:pt x="1164" y="3035"/>
                  </a:lnTo>
                  <a:lnTo>
                    <a:pt x="1139" y="3060"/>
                  </a:lnTo>
                  <a:lnTo>
                    <a:pt x="1114" y="3035"/>
                  </a:lnTo>
                  <a:lnTo>
                    <a:pt x="1040" y="3135"/>
                  </a:lnTo>
                  <a:lnTo>
                    <a:pt x="1040" y="3284"/>
                  </a:lnTo>
                  <a:lnTo>
                    <a:pt x="990" y="3334"/>
                  </a:lnTo>
                  <a:lnTo>
                    <a:pt x="965" y="3309"/>
                  </a:lnTo>
                  <a:lnTo>
                    <a:pt x="891" y="3284"/>
                  </a:lnTo>
                  <a:lnTo>
                    <a:pt x="792" y="3284"/>
                  </a:lnTo>
                  <a:lnTo>
                    <a:pt x="767" y="3259"/>
                  </a:lnTo>
                  <a:lnTo>
                    <a:pt x="644" y="3234"/>
                  </a:lnTo>
                  <a:lnTo>
                    <a:pt x="619" y="3259"/>
                  </a:lnTo>
                  <a:lnTo>
                    <a:pt x="594" y="3234"/>
                  </a:lnTo>
                  <a:lnTo>
                    <a:pt x="594" y="3185"/>
                  </a:lnTo>
                  <a:lnTo>
                    <a:pt x="544" y="3085"/>
                  </a:lnTo>
                  <a:lnTo>
                    <a:pt x="470" y="2986"/>
                  </a:lnTo>
                  <a:lnTo>
                    <a:pt x="544" y="2911"/>
                  </a:lnTo>
                  <a:lnTo>
                    <a:pt x="520" y="2911"/>
                  </a:lnTo>
                  <a:lnTo>
                    <a:pt x="520" y="2861"/>
                  </a:lnTo>
                  <a:lnTo>
                    <a:pt x="445" y="2911"/>
                  </a:lnTo>
                  <a:lnTo>
                    <a:pt x="396" y="2836"/>
                  </a:lnTo>
                  <a:lnTo>
                    <a:pt x="346" y="2787"/>
                  </a:lnTo>
                  <a:lnTo>
                    <a:pt x="297" y="2712"/>
                  </a:lnTo>
                  <a:lnTo>
                    <a:pt x="223" y="2712"/>
                  </a:lnTo>
                  <a:lnTo>
                    <a:pt x="74" y="2662"/>
                  </a:lnTo>
                  <a:lnTo>
                    <a:pt x="0" y="2314"/>
                  </a:lnTo>
                  <a:lnTo>
                    <a:pt x="24" y="2189"/>
                  </a:lnTo>
                  <a:lnTo>
                    <a:pt x="24" y="2065"/>
                  </a:lnTo>
                  <a:lnTo>
                    <a:pt x="74" y="1966"/>
                  </a:lnTo>
                  <a:lnTo>
                    <a:pt x="0" y="1717"/>
                  </a:lnTo>
                  <a:lnTo>
                    <a:pt x="99" y="1518"/>
                  </a:lnTo>
                  <a:lnTo>
                    <a:pt x="74" y="1418"/>
                  </a:lnTo>
                  <a:lnTo>
                    <a:pt x="148" y="1343"/>
                  </a:lnTo>
                  <a:lnTo>
                    <a:pt x="148" y="1294"/>
                  </a:lnTo>
                  <a:lnTo>
                    <a:pt x="198" y="1269"/>
                  </a:lnTo>
                  <a:lnTo>
                    <a:pt x="322" y="1070"/>
                  </a:lnTo>
                  <a:lnTo>
                    <a:pt x="396" y="995"/>
                  </a:lnTo>
                  <a:lnTo>
                    <a:pt x="544" y="945"/>
                  </a:lnTo>
                  <a:lnTo>
                    <a:pt x="569" y="970"/>
                  </a:lnTo>
                  <a:lnTo>
                    <a:pt x="743" y="1020"/>
                  </a:lnTo>
                  <a:lnTo>
                    <a:pt x="866" y="1045"/>
                  </a:lnTo>
                  <a:lnTo>
                    <a:pt x="941" y="871"/>
                  </a:lnTo>
                  <a:lnTo>
                    <a:pt x="941" y="672"/>
                  </a:lnTo>
                  <a:lnTo>
                    <a:pt x="941" y="622"/>
                  </a:lnTo>
                  <a:lnTo>
                    <a:pt x="916" y="597"/>
                  </a:lnTo>
                  <a:lnTo>
                    <a:pt x="842" y="572"/>
                  </a:lnTo>
                  <a:lnTo>
                    <a:pt x="743" y="497"/>
                  </a:lnTo>
                  <a:lnTo>
                    <a:pt x="990" y="50"/>
                  </a:lnTo>
                  <a:lnTo>
                    <a:pt x="1040" y="0"/>
                  </a:lnTo>
                  <a:lnTo>
                    <a:pt x="1139" y="99"/>
                  </a:lnTo>
                  <a:lnTo>
                    <a:pt x="1164" y="99"/>
                  </a:lnTo>
                  <a:lnTo>
                    <a:pt x="1188" y="124"/>
                  </a:lnTo>
                  <a:lnTo>
                    <a:pt x="1213" y="174"/>
                  </a:lnTo>
                  <a:lnTo>
                    <a:pt x="1213" y="199"/>
                  </a:lnTo>
                  <a:lnTo>
                    <a:pt x="1238" y="249"/>
                  </a:lnTo>
                  <a:lnTo>
                    <a:pt x="1263" y="249"/>
                  </a:lnTo>
                  <a:lnTo>
                    <a:pt x="1312" y="298"/>
                  </a:lnTo>
                  <a:lnTo>
                    <a:pt x="1312" y="348"/>
                  </a:lnTo>
                  <a:lnTo>
                    <a:pt x="1386" y="373"/>
                  </a:lnTo>
                  <a:lnTo>
                    <a:pt x="1411" y="448"/>
                  </a:lnTo>
                  <a:lnTo>
                    <a:pt x="1386" y="473"/>
                  </a:lnTo>
                  <a:lnTo>
                    <a:pt x="1411" y="473"/>
                  </a:lnTo>
                  <a:lnTo>
                    <a:pt x="1436" y="497"/>
                  </a:lnTo>
                  <a:lnTo>
                    <a:pt x="1461" y="497"/>
                  </a:lnTo>
                  <a:lnTo>
                    <a:pt x="1461" y="522"/>
                  </a:lnTo>
                  <a:lnTo>
                    <a:pt x="1510" y="572"/>
                  </a:lnTo>
                  <a:lnTo>
                    <a:pt x="1510" y="647"/>
                  </a:lnTo>
                  <a:lnTo>
                    <a:pt x="1535" y="647"/>
                  </a:lnTo>
                  <a:lnTo>
                    <a:pt x="1535" y="572"/>
                  </a:lnTo>
                  <a:lnTo>
                    <a:pt x="1560" y="547"/>
                  </a:lnTo>
                  <a:lnTo>
                    <a:pt x="1585" y="597"/>
                  </a:lnTo>
                  <a:lnTo>
                    <a:pt x="1585" y="672"/>
                  </a:lnTo>
                  <a:lnTo>
                    <a:pt x="1708" y="746"/>
                  </a:lnTo>
                  <a:lnTo>
                    <a:pt x="1708" y="821"/>
                  </a:lnTo>
                  <a:lnTo>
                    <a:pt x="1783" y="796"/>
                  </a:lnTo>
                  <a:lnTo>
                    <a:pt x="1981" y="1045"/>
                  </a:lnTo>
                  <a:lnTo>
                    <a:pt x="1931" y="1169"/>
                  </a:lnTo>
                  <a:lnTo>
                    <a:pt x="1931" y="1244"/>
                  </a:lnTo>
                  <a:lnTo>
                    <a:pt x="1956" y="1343"/>
                  </a:lnTo>
                  <a:lnTo>
                    <a:pt x="1857" y="1368"/>
                  </a:lnTo>
                  <a:lnTo>
                    <a:pt x="1807" y="1368"/>
                  </a:lnTo>
                  <a:lnTo>
                    <a:pt x="1807" y="1393"/>
                  </a:lnTo>
                  <a:lnTo>
                    <a:pt x="1733" y="1343"/>
                  </a:lnTo>
                  <a:lnTo>
                    <a:pt x="1684" y="1393"/>
                  </a:lnTo>
                  <a:lnTo>
                    <a:pt x="1634" y="1368"/>
                  </a:lnTo>
                  <a:lnTo>
                    <a:pt x="1609" y="1368"/>
                  </a:lnTo>
                  <a:lnTo>
                    <a:pt x="1684" y="1468"/>
                  </a:lnTo>
                  <a:lnTo>
                    <a:pt x="1684" y="1518"/>
                  </a:lnTo>
                  <a:lnTo>
                    <a:pt x="1684" y="1592"/>
                  </a:lnTo>
                  <a:lnTo>
                    <a:pt x="1708" y="1567"/>
                  </a:lnTo>
                  <a:lnTo>
                    <a:pt x="1758" y="1592"/>
                  </a:lnTo>
                  <a:lnTo>
                    <a:pt x="1758" y="1642"/>
                  </a:lnTo>
                  <a:lnTo>
                    <a:pt x="1956" y="1841"/>
                  </a:lnTo>
                  <a:lnTo>
                    <a:pt x="2129" y="2040"/>
                  </a:lnTo>
                  <a:lnTo>
                    <a:pt x="1981" y="2065"/>
                  </a:lnTo>
                  <a:lnTo>
                    <a:pt x="1906" y="2189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>
                <a:solidFill>
                  <a:srgbClr val="FFD85B"/>
                </a:solidFill>
              </a:endParaRPr>
            </a:p>
          </p:txBody>
        </p:sp>
        <p:sp>
          <p:nvSpPr>
            <p:cNvPr id="58" name="Freeform 46">
              <a:extLst>
                <a:ext uri="{FF2B5EF4-FFF2-40B4-BE49-F238E27FC236}">
                  <a16:creationId xmlns:a16="http://schemas.microsoft.com/office/drawing/2014/main" id="{2A02E81C-5D85-D67E-C898-F149E463AE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394" y="1009062"/>
              <a:ext cx="26086" cy="49761"/>
            </a:xfrm>
            <a:custGeom>
              <a:avLst/>
              <a:gdLst/>
              <a:ahLst/>
              <a:cxnLst>
                <a:cxn ang="0">
                  <a:pos x="247" y="99"/>
                </a:cxn>
                <a:cxn ang="0">
                  <a:pos x="198" y="74"/>
                </a:cxn>
                <a:cxn ang="0">
                  <a:pos x="173" y="74"/>
                </a:cxn>
                <a:cxn ang="0">
                  <a:pos x="148" y="50"/>
                </a:cxn>
                <a:cxn ang="0">
                  <a:pos x="74" y="25"/>
                </a:cxn>
                <a:cxn ang="0">
                  <a:pos x="0" y="0"/>
                </a:cxn>
                <a:cxn ang="0">
                  <a:pos x="74" y="124"/>
                </a:cxn>
                <a:cxn ang="0">
                  <a:pos x="24" y="124"/>
                </a:cxn>
                <a:cxn ang="0">
                  <a:pos x="49" y="149"/>
                </a:cxn>
                <a:cxn ang="0">
                  <a:pos x="99" y="174"/>
                </a:cxn>
                <a:cxn ang="0">
                  <a:pos x="148" y="199"/>
                </a:cxn>
                <a:cxn ang="0">
                  <a:pos x="148" y="249"/>
                </a:cxn>
                <a:cxn ang="0">
                  <a:pos x="173" y="323"/>
                </a:cxn>
                <a:cxn ang="0">
                  <a:pos x="173" y="398"/>
                </a:cxn>
                <a:cxn ang="0">
                  <a:pos x="148" y="398"/>
                </a:cxn>
                <a:cxn ang="0">
                  <a:pos x="173" y="473"/>
                </a:cxn>
                <a:cxn ang="0">
                  <a:pos x="198" y="473"/>
                </a:cxn>
                <a:cxn ang="0">
                  <a:pos x="223" y="398"/>
                </a:cxn>
                <a:cxn ang="0">
                  <a:pos x="198" y="298"/>
                </a:cxn>
                <a:cxn ang="0">
                  <a:pos x="198" y="249"/>
                </a:cxn>
                <a:cxn ang="0">
                  <a:pos x="198" y="174"/>
                </a:cxn>
                <a:cxn ang="0">
                  <a:pos x="223" y="174"/>
                </a:cxn>
                <a:cxn ang="0">
                  <a:pos x="247" y="149"/>
                </a:cxn>
                <a:cxn ang="0">
                  <a:pos x="223" y="149"/>
                </a:cxn>
                <a:cxn ang="0">
                  <a:pos x="198" y="124"/>
                </a:cxn>
                <a:cxn ang="0">
                  <a:pos x="198" y="99"/>
                </a:cxn>
                <a:cxn ang="0">
                  <a:pos x="247" y="99"/>
                </a:cxn>
              </a:cxnLst>
              <a:rect l="0" t="0" r="r" b="b"/>
              <a:pathLst>
                <a:path w="247" h="473">
                  <a:moveTo>
                    <a:pt x="247" y="99"/>
                  </a:moveTo>
                  <a:lnTo>
                    <a:pt x="198" y="74"/>
                  </a:lnTo>
                  <a:lnTo>
                    <a:pt x="173" y="74"/>
                  </a:lnTo>
                  <a:lnTo>
                    <a:pt x="148" y="50"/>
                  </a:lnTo>
                  <a:lnTo>
                    <a:pt x="74" y="25"/>
                  </a:lnTo>
                  <a:lnTo>
                    <a:pt x="0" y="0"/>
                  </a:lnTo>
                  <a:lnTo>
                    <a:pt x="74" y="124"/>
                  </a:lnTo>
                  <a:lnTo>
                    <a:pt x="24" y="124"/>
                  </a:lnTo>
                  <a:lnTo>
                    <a:pt x="49" y="149"/>
                  </a:lnTo>
                  <a:lnTo>
                    <a:pt x="99" y="174"/>
                  </a:lnTo>
                  <a:lnTo>
                    <a:pt x="148" y="199"/>
                  </a:lnTo>
                  <a:lnTo>
                    <a:pt x="148" y="249"/>
                  </a:lnTo>
                  <a:lnTo>
                    <a:pt x="173" y="323"/>
                  </a:lnTo>
                  <a:lnTo>
                    <a:pt x="173" y="398"/>
                  </a:lnTo>
                  <a:lnTo>
                    <a:pt x="148" y="398"/>
                  </a:lnTo>
                  <a:lnTo>
                    <a:pt x="173" y="473"/>
                  </a:lnTo>
                  <a:lnTo>
                    <a:pt x="198" y="473"/>
                  </a:lnTo>
                  <a:lnTo>
                    <a:pt x="223" y="398"/>
                  </a:lnTo>
                  <a:lnTo>
                    <a:pt x="198" y="298"/>
                  </a:lnTo>
                  <a:lnTo>
                    <a:pt x="198" y="249"/>
                  </a:lnTo>
                  <a:lnTo>
                    <a:pt x="198" y="174"/>
                  </a:lnTo>
                  <a:lnTo>
                    <a:pt x="223" y="174"/>
                  </a:lnTo>
                  <a:lnTo>
                    <a:pt x="247" y="149"/>
                  </a:lnTo>
                  <a:lnTo>
                    <a:pt x="223" y="149"/>
                  </a:lnTo>
                  <a:lnTo>
                    <a:pt x="198" y="124"/>
                  </a:lnTo>
                  <a:lnTo>
                    <a:pt x="198" y="99"/>
                  </a:lnTo>
                  <a:lnTo>
                    <a:pt x="247" y="99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59" name="Freeform 47">
              <a:extLst>
                <a:ext uri="{FF2B5EF4-FFF2-40B4-BE49-F238E27FC236}">
                  <a16:creationId xmlns:a16="http://schemas.microsoft.com/office/drawing/2014/main" id="{64DE6011-DDB0-0420-83A1-EED7AAB71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5137" y="438660"/>
              <a:ext cx="352166" cy="388055"/>
            </a:xfrm>
            <a:custGeom>
              <a:avLst/>
              <a:gdLst/>
              <a:ahLst/>
              <a:cxnLst>
                <a:cxn ang="0">
                  <a:pos x="520" y="2886"/>
                </a:cxn>
                <a:cxn ang="0">
                  <a:pos x="74" y="2388"/>
                </a:cxn>
                <a:cxn ang="0">
                  <a:pos x="371" y="1791"/>
                </a:cxn>
                <a:cxn ang="0">
                  <a:pos x="470" y="1169"/>
                </a:cxn>
                <a:cxn ang="0">
                  <a:pos x="891" y="1095"/>
                </a:cxn>
                <a:cxn ang="0">
                  <a:pos x="1040" y="522"/>
                </a:cxn>
                <a:cxn ang="0">
                  <a:pos x="1560" y="497"/>
                </a:cxn>
                <a:cxn ang="0">
                  <a:pos x="1585" y="49"/>
                </a:cxn>
                <a:cxn ang="0">
                  <a:pos x="1857" y="74"/>
                </a:cxn>
                <a:cxn ang="0">
                  <a:pos x="2006" y="249"/>
                </a:cxn>
                <a:cxn ang="0">
                  <a:pos x="2129" y="348"/>
                </a:cxn>
                <a:cxn ang="0">
                  <a:pos x="2278" y="448"/>
                </a:cxn>
                <a:cxn ang="0">
                  <a:pos x="2402" y="522"/>
                </a:cxn>
                <a:cxn ang="0">
                  <a:pos x="2550" y="547"/>
                </a:cxn>
                <a:cxn ang="0">
                  <a:pos x="2625" y="597"/>
                </a:cxn>
                <a:cxn ang="0">
                  <a:pos x="2699" y="746"/>
                </a:cxn>
                <a:cxn ang="0">
                  <a:pos x="2823" y="846"/>
                </a:cxn>
                <a:cxn ang="0">
                  <a:pos x="2922" y="970"/>
                </a:cxn>
                <a:cxn ang="0">
                  <a:pos x="2897" y="1244"/>
                </a:cxn>
                <a:cxn ang="0">
                  <a:pos x="2922" y="1393"/>
                </a:cxn>
                <a:cxn ang="0">
                  <a:pos x="2996" y="1443"/>
                </a:cxn>
                <a:cxn ang="0">
                  <a:pos x="2971" y="1592"/>
                </a:cxn>
                <a:cxn ang="0">
                  <a:pos x="3070" y="1816"/>
                </a:cxn>
                <a:cxn ang="0">
                  <a:pos x="3145" y="1940"/>
                </a:cxn>
                <a:cxn ang="0">
                  <a:pos x="3145" y="2090"/>
                </a:cxn>
                <a:cxn ang="0">
                  <a:pos x="3095" y="2264"/>
                </a:cxn>
                <a:cxn ang="0">
                  <a:pos x="3095" y="2463"/>
                </a:cxn>
                <a:cxn ang="0">
                  <a:pos x="3244" y="2637"/>
                </a:cxn>
                <a:cxn ang="0">
                  <a:pos x="3219" y="2936"/>
                </a:cxn>
                <a:cxn ang="0">
                  <a:pos x="3095" y="2936"/>
                </a:cxn>
                <a:cxn ang="0">
                  <a:pos x="2971" y="3035"/>
                </a:cxn>
                <a:cxn ang="0">
                  <a:pos x="2773" y="2911"/>
                </a:cxn>
                <a:cxn ang="0">
                  <a:pos x="2773" y="3010"/>
                </a:cxn>
                <a:cxn ang="0">
                  <a:pos x="2649" y="3010"/>
                </a:cxn>
                <a:cxn ang="0">
                  <a:pos x="2674" y="3234"/>
                </a:cxn>
                <a:cxn ang="0">
                  <a:pos x="2501" y="3284"/>
                </a:cxn>
                <a:cxn ang="0">
                  <a:pos x="2352" y="3409"/>
                </a:cxn>
                <a:cxn ang="0">
                  <a:pos x="2427" y="3632"/>
                </a:cxn>
                <a:cxn ang="0">
                  <a:pos x="1733" y="3458"/>
                </a:cxn>
                <a:cxn ang="0">
                  <a:pos x="1510" y="3657"/>
                </a:cxn>
                <a:cxn ang="0">
                  <a:pos x="1411" y="3533"/>
                </a:cxn>
                <a:cxn ang="0">
                  <a:pos x="1287" y="3433"/>
                </a:cxn>
                <a:cxn ang="0">
                  <a:pos x="1114" y="3384"/>
                </a:cxn>
                <a:cxn ang="0">
                  <a:pos x="1139" y="3135"/>
                </a:cxn>
                <a:cxn ang="0">
                  <a:pos x="966" y="2886"/>
                </a:cxn>
                <a:cxn ang="0">
                  <a:pos x="941" y="2811"/>
                </a:cxn>
                <a:cxn ang="0">
                  <a:pos x="718" y="2587"/>
                </a:cxn>
                <a:cxn ang="0">
                  <a:pos x="767" y="2737"/>
                </a:cxn>
                <a:cxn ang="0">
                  <a:pos x="842" y="2886"/>
                </a:cxn>
                <a:cxn ang="0">
                  <a:pos x="916" y="3085"/>
                </a:cxn>
                <a:cxn ang="0">
                  <a:pos x="1089" y="3234"/>
                </a:cxn>
              </a:cxnLst>
              <a:rect l="0" t="0" r="r" b="b"/>
              <a:pathLst>
                <a:path w="3343" h="3707">
                  <a:moveTo>
                    <a:pt x="1065" y="3309"/>
                  </a:moveTo>
                  <a:lnTo>
                    <a:pt x="1015" y="3309"/>
                  </a:lnTo>
                  <a:lnTo>
                    <a:pt x="916" y="3259"/>
                  </a:lnTo>
                  <a:lnTo>
                    <a:pt x="866" y="3234"/>
                  </a:lnTo>
                  <a:lnTo>
                    <a:pt x="520" y="2886"/>
                  </a:lnTo>
                  <a:lnTo>
                    <a:pt x="445" y="2886"/>
                  </a:lnTo>
                  <a:lnTo>
                    <a:pt x="148" y="2662"/>
                  </a:lnTo>
                  <a:lnTo>
                    <a:pt x="25" y="2612"/>
                  </a:lnTo>
                  <a:lnTo>
                    <a:pt x="0" y="2488"/>
                  </a:lnTo>
                  <a:lnTo>
                    <a:pt x="74" y="2388"/>
                  </a:lnTo>
                  <a:lnTo>
                    <a:pt x="223" y="2115"/>
                  </a:lnTo>
                  <a:lnTo>
                    <a:pt x="272" y="2065"/>
                  </a:lnTo>
                  <a:lnTo>
                    <a:pt x="371" y="1990"/>
                  </a:lnTo>
                  <a:lnTo>
                    <a:pt x="371" y="1841"/>
                  </a:lnTo>
                  <a:lnTo>
                    <a:pt x="371" y="1791"/>
                  </a:lnTo>
                  <a:lnTo>
                    <a:pt x="272" y="1617"/>
                  </a:lnTo>
                  <a:lnTo>
                    <a:pt x="297" y="1517"/>
                  </a:lnTo>
                  <a:lnTo>
                    <a:pt x="371" y="1517"/>
                  </a:lnTo>
                  <a:lnTo>
                    <a:pt x="421" y="1443"/>
                  </a:lnTo>
                  <a:lnTo>
                    <a:pt x="470" y="1169"/>
                  </a:lnTo>
                  <a:lnTo>
                    <a:pt x="495" y="1144"/>
                  </a:lnTo>
                  <a:lnTo>
                    <a:pt x="644" y="1020"/>
                  </a:lnTo>
                  <a:lnTo>
                    <a:pt x="668" y="970"/>
                  </a:lnTo>
                  <a:lnTo>
                    <a:pt x="792" y="1020"/>
                  </a:lnTo>
                  <a:lnTo>
                    <a:pt x="891" y="1095"/>
                  </a:lnTo>
                  <a:lnTo>
                    <a:pt x="891" y="1070"/>
                  </a:lnTo>
                  <a:lnTo>
                    <a:pt x="966" y="895"/>
                  </a:lnTo>
                  <a:lnTo>
                    <a:pt x="941" y="696"/>
                  </a:lnTo>
                  <a:lnTo>
                    <a:pt x="941" y="572"/>
                  </a:lnTo>
                  <a:lnTo>
                    <a:pt x="1040" y="522"/>
                  </a:lnTo>
                  <a:lnTo>
                    <a:pt x="1114" y="572"/>
                  </a:lnTo>
                  <a:lnTo>
                    <a:pt x="1238" y="547"/>
                  </a:lnTo>
                  <a:lnTo>
                    <a:pt x="1560" y="672"/>
                  </a:lnTo>
                  <a:lnTo>
                    <a:pt x="1684" y="547"/>
                  </a:lnTo>
                  <a:lnTo>
                    <a:pt x="1560" y="497"/>
                  </a:lnTo>
                  <a:lnTo>
                    <a:pt x="1609" y="448"/>
                  </a:lnTo>
                  <a:lnTo>
                    <a:pt x="1659" y="373"/>
                  </a:lnTo>
                  <a:lnTo>
                    <a:pt x="1684" y="249"/>
                  </a:lnTo>
                  <a:lnTo>
                    <a:pt x="1684" y="149"/>
                  </a:lnTo>
                  <a:lnTo>
                    <a:pt x="1585" y="49"/>
                  </a:lnTo>
                  <a:lnTo>
                    <a:pt x="1758" y="0"/>
                  </a:lnTo>
                  <a:lnTo>
                    <a:pt x="1832" y="25"/>
                  </a:lnTo>
                  <a:lnTo>
                    <a:pt x="1857" y="49"/>
                  </a:lnTo>
                  <a:lnTo>
                    <a:pt x="1882" y="74"/>
                  </a:lnTo>
                  <a:lnTo>
                    <a:pt x="1857" y="74"/>
                  </a:lnTo>
                  <a:lnTo>
                    <a:pt x="1857" y="99"/>
                  </a:lnTo>
                  <a:lnTo>
                    <a:pt x="1882" y="149"/>
                  </a:lnTo>
                  <a:lnTo>
                    <a:pt x="1907" y="124"/>
                  </a:lnTo>
                  <a:lnTo>
                    <a:pt x="1981" y="199"/>
                  </a:lnTo>
                  <a:lnTo>
                    <a:pt x="2006" y="249"/>
                  </a:lnTo>
                  <a:lnTo>
                    <a:pt x="2030" y="249"/>
                  </a:lnTo>
                  <a:lnTo>
                    <a:pt x="2055" y="249"/>
                  </a:lnTo>
                  <a:lnTo>
                    <a:pt x="2055" y="298"/>
                  </a:lnTo>
                  <a:lnTo>
                    <a:pt x="2105" y="323"/>
                  </a:lnTo>
                  <a:lnTo>
                    <a:pt x="2129" y="348"/>
                  </a:lnTo>
                  <a:lnTo>
                    <a:pt x="2179" y="373"/>
                  </a:lnTo>
                  <a:lnTo>
                    <a:pt x="2179" y="398"/>
                  </a:lnTo>
                  <a:lnTo>
                    <a:pt x="2204" y="398"/>
                  </a:lnTo>
                  <a:lnTo>
                    <a:pt x="2278" y="423"/>
                  </a:lnTo>
                  <a:lnTo>
                    <a:pt x="2278" y="448"/>
                  </a:lnTo>
                  <a:lnTo>
                    <a:pt x="2278" y="472"/>
                  </a:lnTo>
                  <a:lnTo>
                    <a:pt x="2328" y="497"/>
                  </a:lnTo>
                  <a:lnTo>
                    <a:pt x="2352" y="497"/>
                  </a:lnTo>
                  <a:lnTo>
                    <a:pt x="2377" y="472"/>
                  </a:lnTo>
                  <a:lnTo>
                    <a:pt x="2402" y="522"/>
                  </a:lnTo>
                  <a:lnTo>
                    <a:pt x="2427" y="497"/>
                  </a:lnTo>
                  <a:lnTo>
                    <a:pt x="2476" y="522"/>
                  </a:lnTo>
                  <a:lnTo>
                    <a:pt x="2501" y="522"/>
                  </a:lnTo>
                  <a:lnTo>
                    <a:pt x="2501" y="522"/>
                  </a:lnTo>
                  <a:lnTo>
                    <a:pt x="2550" y="547"/>
                  </a:lnTo>
                  <a:lnTo>
                    <a:pt x="2550" y="547"/>
                  </a:lnTo>
                  <a:lnTo>
                    <a:pt x="2575" y="547"/>
                  </a:lnTo>
                  <a:lnTo>
                    <a:pt x="2575" y="572"/>
                  </a:lnTo>
                  <a:lnTo>
                    <a:pt x="2625" y="597"/>
                  </a:lnTo>
                  <a:lnTo>
                    <a:pt x="2625" y="597"/>
                  </a:lnTo>
                  <a:lnTo>
                    <a:pt x="2674" y="622"/>
                  </a:lnTo>
                  <a:lnTo>
                    <a:pt x="2674" y="647"/>
                  </a:lnTo>
                  <a:lnTo>
                    <a:pt x="2699" y="672"/>
                  </a:lnTo>
                  <a:lnTo>
                    <a:pt x="2699" y="696"/>
                  </a:lnTo>
                  <a:lnTo>
                    <a:pt x="2699" y="746"/>
                  </a:lnTo>
                  <a:lnTo>
                    <a:pt x="2724" y="771"/>
                  </a:lnTo>
                  <a:lnTo>
                    <a:pt x="2749" y="746"/>
                  </a:lnTo>
                  <a:lnTo>
                    <a:pt x="2773" y="771"/>
                  </a:lnTo>
                  <a:lnTo>
                    <a:pt x="2798" y="846"/>
                  </a:lnTo>
                  <a:lnTo>
                    <a:pt x="2823" y="846"/>
                  </a:lnTo>
                  <a:lnTo>
                    <a:pt x="2848" y="871"/>
                  </a:lnTo>
                  <a:lnTo>
                    <a:pt x="2848" y="871"/>
                  </a:lnTo>
                  <a:lnTo>
                    <a:pt x="2872" y="920"/>
                  </a:lnTo>
                  <a:lnTo>
                    <a:pt x="2897" y="920"/>
                  </a:lnTo>
                  <a:lnTo>
                    <a:pt x="2922" y="970"/>
                  </a:lnTo>
                  <a:lnTo>
                    <a:pt x="2872" y="995"/>
                  </a:lnTo>
                  <a:lnTo>
                    <a:pt x="2872" y="1045"/>
                  </a:lnTo>
                  <a:lnTo>
                    <a:pt x="2872" y="1095"/>
                  </a:lnTo>
                  <a:lnTo>
                    <a:pt x="2872" y="1194"/>
                  </a:lnTo>
                  <a:lnTo>
                    <a:pt x="2897" y="1244"/>
                  </a:lnTo>
                  <a:lnTo>
                    <a:pt x="2897" y="1294"/>
                  </a:lnTo>
                  <a:lnTo>
                    <a:pt x="2897" y="1294"/>
                  </a:lnTo>
                  <a:lnTo>
                    <a:pt x="2897" y="1318"/>
                  </a:lnTo>
                  <a:lnTo>
                    <a:pt x="2872" y="1368"/>
                  </a:lnTo>
                  <a:lnTo>
                    <a:pt x="2922" y="1393"/>
                  </a:lnTo>
                  <a:lnTo>
                    <a:pt x="2922" y="1393"/>
                  </a:lnTo>
                  <a:lnTo>
                    <a:pt x="2971" y="1393"/>
                  </a:lnTo>
                  <a:lnTo>
                    <a:pt x="2996" y="1393"/>
                  </a:lnTo>
                  <a:lnTo>
                    <a:pt x="3021" y="1418"/>
                  </a:lnTo>
                  <a:lnTo>
                    <a:pt x="2996" y="1443"/>
                  </a:lnTo>
                  <a:lnTo>
                    <a:pt x="3021" y="1493"/>
                  </a:lnTo>
                  <a:lnTo>
                    <a:pt x="3021" y="1493"/>
                  </a:lnTo>
                  <a:lnTo>
                    <a:pt x="3021" y="1542"/>
                  </a:lnTo>
                  <a:lnTo>
                    <a:pt x="2971" y="1567"/>
                  </a:lnTo>
                  <a:lnTo>
                    <a:pt x="2971" y="1592"/>
                  </a:lnTo>
                  <a:lnTo>
                    <a:pt x="2971" y="1617"/>
                  </a:lnTo>
                  <a:lnTo>
                    <a:pt x="2971" y="1667"/>
                  </a:lnTo>
                  <a:lnTo>
                    <a:pt x="3021" y="1717"/>
                  </a:lnTo>
                  <a:lnTo>
                    <a:pt x="3021" y="1766"/>
                  </a:lnTo>
                  <a:lnTo>
                    <a:pt x="3070" y="1816"/>
                  </a:lnTo>
                  <a:lnTo>
                    <a:pt x="3070" y="1816"/>
                  </a:lnTo>
                  <a:lnTo>
                    <a:pt x="3095" y="1841"/>
                  </a:lnTo>
                  <a:lnTo>
                    <a:pt x="3120" y="1841"/>
                  </a:lnTo>
                  <a:lnTo>
                    <a:pt x="3120" y="1891"/>
                  </a:lnTo>
                  <a:lnTo>
                    <a:pt x="3145" y="1940"/>
                  </a:lnTo>
                  <a:lnTo>
                    <a:pt x="3170" y="1965"/>
                  </a:lnTo>
                  <a:lnTo>
                    <a:pt x="3170" y="2015"/>
                  </a:lnTo>
                  <a:lnTo>
                    <a:pt x="3145" y="1990"/>
                  </a:lnTo>
                  <a:lnTo>
                    <a:pt x="3145" y="2015"/>
                  </a:lnTo>
                  <a:lnTo>
                    <a:pt x="3145" y="2090"/>
                  </a:lnTo>
                  <a:lnTo>
                    <a:pt x="3145" y="2140"/>
                  </a:lnTo>
                  <a:lnTo>
                    <a:pt x="3145" y="2189"/>
                  </a:lnTo>
                  <a:lnTo>
                    <a:pt x="3145" y="2239"/>
                  </a:lnTo>
                  <a:lnTo>
                    <a:pt x="3145" y="2264"/>
                  </a:lnTo>
                  <a:lnTo>
                    <a:pt x="3095" y="2264"/>
                  </a:lnTo>
                  <a:lnTo>
                    <a:pt x="3095" y="2289"/>
                  </a:lnTo>
                  <a:lnTo>
                    <a:pt x="3070" y="2314"/>
                  </a:lnTo>
                  <a:lnTo>
                    <a:pt x="3070" y="2339"/>
                  </a:lnTo>
                  <a:lnTo>
                    <a:pt x="3095" y="2388"/>
                  </a:lnTo>
                  <a:lnTo>
                    <a:pt x="3095" y="2463"/>
                  </a:lnTo>
                  <a:lnTo>
                    <a:pt x="3145" y="2563"/>
                  </a:lnTo>
                  <a:lnTo>
                    <a:pt x="3194" y="2587"/>
                  </a:lnTo>
                  <a:lnTo>
                    <a:pt x="3219" y="2587"/>
                  </a:lnTo>
                  <a:lnTo>
                    <a:pt x="3219" y="2612"/>
                  </a:lnTo>
                  <a:lnTo>
                    <a:pt x="3244" y="2637"/>
                  </a:lnTo>
                  <a:lnTo>
                    <a:pt x="3244" y="2662"/>
                  </a:lnTo>
                  <a:lnTo>
                    <a:pt x="3269" y="2712"/>
                  </a:lnTo>
                  <a:lnTo>
                    <a:pt x="3293" y="2762"/>
                  </a:lnTo>
                  <a:lnTo>
                    <a:pt x="3343" y="2911"/>
                  </a:lnTo>
                  <a:lnTo>
                    <a:pt x="3219" y="2936"/>
                  </a:lnTo>
                  <a:lnTo>
                    <a:pt x="3194" y="2911"/>
                  </a:lnTo>
                  <a:lnTo>
                    <a:pt x="3170" y="2911"/>
                  </a:lnTo>
                  <a:lnTo>
                    <a:pt x="3170" y="2936"/>
                  </a:lnTo>
                  <a:lnTo>
                    <a:pt x="3145" y="2936"/>
                  </a:lnTo>
                  <a:lnTo>
                    <a:pt x="3095" y="2936"/>
                  </a:lnTo>
                  <a:lnTo>
                    <a:pt x="3070" y="2961"/>
                  </a:lnTo>
                  <a:lnTo>
                    <a:pt x="3021" y="2961"/>
                  </a:lnTo>
                  <a:lnTo>
                    <a:pt x="2996" y="2936"/>
                  </a:lnTo>
                  <a:lnTo>
                    <a:pt x="2971" y="2961"/>
                  </a:lnTo>
                  <a:lnTo>
                    <a:pt x="2971" y="3035"/>
                  </a:lnTo>
                  <a:lnTo>
                    <a:pt x="2922" y="3010"/>
                  </a:lnTo>
                  <a:lnTo>
                    <a:pt x="2848" y="2986"/>
                  </a:lnTo>
                  <a:lnTo>
                    <a:pt x="2823" y="2911"/>
                  </a:lnTo>
                  <a:lnTo>
                    <a:pt x="2773" y="2886"/>
                  </a:lnTo>
                  <a:lnTo>
                    <a:pt x="2773" y="2911"/>
                  </a:lnTo>
                  <a:lnTo>
                    <a:pt x="2798" y="2986"/>
                  </a:lnTo>
                  <a:lnTo>
                    <a:pt x="2823" y="3035"/>
                  </a:lnTo>
                  <a:lnTo>
                    <a:pt x="2823" y="3060"/>
                  </a:lnTo>
                  <a:lnTo>
                    <a:pt x="2798" y="3060"/>
                  </a:lnTo>
                  <a:lnTo>
                    <a:pt x="2773" y="3010"/>
                  </a:lnTo>
                  <a:lnTo>
                    <a:pt x="2724" y="3010"/>
                  </a:lnTo>
                  <a:lnTo>
                    <a:pt x="2724" y="2986"/>
                  </a:lnTo>
                  <a:lnTo>
                    <a:pt x="2699" y="2936"/>
                  </a:lnTo>
                  <a:lnTo>
                    <a:pt x="2649" y="2961"/>
                  </a:lnTo>
                  <a:lnTo>
                    <a:pt x="2649" y="3010"/>
                  </a:lnTo>
                  <a:lnTo>
                    <a:pt x="2649" y="3085"/>
                  </a:lnTo>
                  <a:lnTo>
                    <a:pt x="2649" y="3135"/>
                  </a:lnTo>
                  <a:lnTo>
                    <a:pt x="2674" y="3185"/>
                  </a:lnTo>
                  <a:lnTo>
                    <a:pt x="2699" y="3209"/>
                  </a:lnTo>
                  <a:lnTo>
                    <a:pt x="2674" y="3234"/>
                  </a:lnTo>
                  <a:lnTo>
                    <a:pt x="2625" y="3209"/>
                  </a:lnTo>
                  <a:lnTo>
                    <a:pt x="2600" y="3234"/>
                  </a:lnTo>
                  <a:lnTo>
                    <a:pt x="2600" y="3259"/>
                  </a:lnTo>
                  <a:lnTo>
                    <a:pt x="2575" y="3259"/>
                  </a:lnTo>
                  <a:lnTo>
                    <a:pt x="2501" y="3284"/>
                  </a:lnTo>
                  <a:lnTo>
                    <a:pt x="2550" y="3334"/>
                  </a:lnTo>
                  <a:lnTo>
                    <a:pt x="2526" y="3384"/>
                  </a:lnTo>
                  <a:lnTo>
                    <a:pt x="2476" y="3384"/>
                  </a:lnTo>
                  <a:lnTo>
                    <a:pt x="2427" y="3384"/>
                  </a:lnTo>
                  <a:lnTo>
                    <a:pt x="2352" y="3409"/>
                  </a:lnTo>
                  <a:lnTo>
                    <a:pt x="2352" y="3433"/>
                  </a:lnTo>
                  <a:lnTo>
                    <a:pt x="2451" y="3508"/>
                  </a:lnTo>
                  <a:lnTo>
                    <a:pt x="2427" y="3533"/>
                  </a:lnTo>
                  <a:lnTo>
                    <a:pt x="2402" y="3558"/>
                  </a:lnTo>
                  <a:lnTo>
                    <a:pt x="2427" y="3632"/>
                  </a:lnTo>
                  <a:lnTo>
                    <a:pt x="2402" y="3707"/>
                  </a:lnTo>
                  <a:lnTo>
                    <a:pt x="2328" y="3657"/>
                  </a:lnTo>
                  <a:lnTo>
                    <a:pt x="2303" y="3632"/>
                  </a:lnTo>
                  <a:lnTo>
                    <a:pt x="2105" y="3608"/>
                  </a:lnTo>
                  <a:lnTo>
                    <a:pt x="1733" y="3458"/>
                  </a:lnTo>
                  <a:lnTo>
                    <a:pt x="1659" y="3632"/>
                  </a:lnTo>
                  <a:lnTo>
                    <a:pt x="1634" y="3657"/>
                  </a:lnTo>
                  <a:lnTo>
                    <a:pt x="1560" y="3707"/>
                  </a:lnTo>
                  <a:lnTo>
                    <a:pt x="1535" y="3657"/>
                  </a:lnTo>
                  <a:lnTo>
                    <a:pt x="1510" y="3657"/>
                  </a:lnTo>
                  <a:lnTo>
                    <a:pt x="1510" y="3632"/>
                  </a:lnTo>
                  <a:lnTo>
                    <a:pt x="1510" y="3608"/>
                  </a:lnTo>
                  <a:lnTo>
                    <a:pt x="1436" y="3558"/>
                  </a:lnTo>
                  <a:lnTo>
                    <a:pt x="1411" y="3558"/>
                  </a:lnTo>
                  <a:lnTo>
                    <a:pt x="1411" y="3533"/>
                  </a:lnTo>
                  <a:lnTo>
                    <a:pt x="1387" y="3508"/>
                  </a:lnTo>
                  <a:lnTo>
                    <a:pt x="1337" y="3508"/>
                  </a:lnTo>
                  <a:lnTo>
                    <a:pt x="1337" y="3483"/>
                  </a:lnTo>
                  <a:lnTo>
                    <a:pt x="1312" y="3458"/>
                  </a:lnTo>
                  <a:lnTo>
                    <a:pt x="1287" y="3433"/>
                  </a:lnTo>
                  <a:lnTo>
                    <a:pt x="1287" y="3433"/>
                  </a:lnTo>
                  <a:lnTo>
                    <a:pt x="1238" y="3433"/>
                  </a:lnTo>
                  <a:lnTo>
                    <a:pt x="1213" y="3409"/>
                  </a:lnTo>
                  <a:lnTo>
                    <a:pt x="1164" y="3384"/>
                  </a:lnTo>
                  <a:lnTo>
                    <a:pt x="1114" y="3384"/>
                  </a:lnTo>
                  <a:lnTo>
                    <a:pt x="1089" y="3359"/>
                  </a:lnTo>
                  <a:lnTo>
                    <a:pt x="1065" y="3309"/>
                  </a:lnTo>
                  <a:lnTo>
                    <a:pt x="1164" y="3209"/>
                  </a:lnTo>
                  <a:lnTo>
                    <a:pt x="1139" y="3185"/>
                  </a:lnTo>
                  <a:lnTo>
                    <a:pt x="1139" y="3135"/>
                  </a:lnTo>
                  <a:lnTo>
                    <a:pt x="1114" y="3135"/>
                  </a:lnTo>
                  <a:lnTo>
                    <a:pt x="1065" y="3135"/>
                  </a:lnTo>
                  <a:lnTo>
                    <a:pt x="966" y="3010"/>
                  </a:lnTo>
                  <a:lnTo>
                    <a:pt x="966" y="2961"/>
                  </a:lnTo>
                  <a:lnTo>
                    <a:pt x="966" y="2886"/>
                  </a:lnTo>
                  <a:lnTo>
                    <a:pt x="1015" y="2886"/>
                  </a:lnTo>
                  <a:lnTo>
                    <a:pt x="1015" y="2861"/>
                  </a:lnTo>
                  <a:lnTo>
                    <a:pt x="1015" y="2836"/>
                  </a:lnTo>
                  <a:lnTo>
                    <a:pt x="966" y="2836"/>
                  </a:lnTo>
                  <a:lnTo>
                    <a:pt x="941" y="2811"/>
                  </a:lnTo>
                  <a:lnTo>
                    <a:pt x="916" y="2762"/>
                  </a:lnTo>
                  <a:lnTo>
                    <a:pt x="842" y="2737"/>
                  </a:lnTo>
                  <a:lnTo>
                    <a:pt x="817" y="2687"/>
                  </a:lnTo>
                  <a:lnTo>
                    <a:pt x="767" y="2637"/>
                  </a:lnTo>
                  <a:lnTo>
                    <a:pt x="718" y="2587"/>
                  </a:lnTo>
                  <a:lnTo>
                    <a:pt x="644" y="2538"/>
                  </a:lnTo>
                  <a:lnTo>
                    <a:pt x="619" y="2563"/>
                  </a:lnTo>
                  <a:lnTo>
                    <a:pt x="718" y="2612"/>
                  </a:lnTo>
                  <a:lnTo>
                    <a:pt x="767" y="2687"/>
                  </a:lnTo>
                  <a:lnTo>
                    <a:pt x="767" y="2737"/>
                  </a:lnTo>
                  <a:lnTo>
                    <a:pt x="842" y="2762"/>
                  </a:lnTo>
                  <a:lnTo>
                    <a:pt x="891" y="2811"/>
                  </a:lnTo>
                  <a:lnTo>
                    <a:pt x="916" y="2861"/>
                  </a:lnTo>
                  <a:lnTo>
                    <a:pt x="891" y="2861"/>
                  </a:lnTo>
                  <a:lnTo>
                    <a:pt x="842" y="2886"/>
                  </a:lnTo>
                  <a:lnTo>
                    <a:pt x="891" y="2961"/>
                  </a:lnTo>
                  <a:lnTo>
                    <a:pt x="891" y="2986"/>
                  </a:lnTo>
                  <a:lnTo>
                    <a:pt x="891" y="3010"/>
                  </a:lnTo>
                  <a:lnTo>
                    <a:pt x="891" y="3085"/>
                  </a:lnTo>
                  <a:lnTo>
                    <a:pt x="916" y="3085"/>
                  </a:lnTo>
                  <a:lnTo>
                    <a:pt x="941" y="3035"/>
                  </a:lnTo>
                  <a:lnTo>
                    <a:pt x="990" y="3110"/>
                  </a:lnTo>
                  <a:lnTo>
                    <a:pt x="1040" y="3234"/>
                  </a:lnTo>
                  <a:lnTo>
                    <a:pt x="1089" y="3209"/>
                  </a:lnTo>
                  <a:lnTo>
                    <a:pt x="1089" y="3234"/>
                  </a:lnTo>
                  <a:lnTo>
                    <a:pt x="1188" y="3259"/>
                  </a:lnTo>
                  <a:lnTo>
                    <a:pt x="1188" y="3234"/>
                  </a:lnTo>
                  <a:lnTo>
                    <a:pt x="1164" y="3209"/>
                  </a:lnTo>
                  <a:lnTo>
                    <a:pt x="1065" y="3309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60" name="Freeform 48">
              <a:extLst>
                <a:ext uri="{FF2B5EF4-FFF2-40B4-BE49-F238E27FC236}">
                  <a16:creationId xmlns:a16="http://schemas.microsoft.com/office/drawing/2014/main" id="{64D37CEB-FAC8-CDA9-1E74-6BE084C7E1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6178" y="1519639"/>
              <a:ext cx="138426" cy="125031"/>
            </a:xfrm>
            <a:custGeom>
              <a:avLst/>
              <a:gdLst/>
              <a:ahLst/>
              <a:cxnLst>
                <a:cxn ang="0">
                  <a:pos x="1015" y="149"/>
                </a:cxn>
                <a:cxn ang="0">
                  <a:pos x="965" y="25"/>
                </a:cxn>
                <a:cxn ang="0">
                  <a:pos x="866" y="49"/>
                </a:cxn>
                <a:cxn ang="0">
                  <a:pos x="718" y="99"/>
                </a:cxn>
                <a:cxn ang="0">
                  <a:pos x="643" y="224"/>
                </a:cxn>
                <a:cxn ang="0">
                  <a:pos x="594" y="323"/>
                </a:cxn>
                <a:cxn ang="0">
                  <a:pos x="569" y="298"/>
                </a:cxn>
                <a:cxn ang="0">
                  <a:pos x="544" y="174"/>
                </a:cxn>
                <a:cxn ang="0">
                  <a:pos x="594" y="0"/>
                </a:cxn>
                <a:cxn ang="0">
                  <a:pos x="520" y="99"/>
                </a:cxn>
                <a:cxn ang="0">
                  <a:pos x="470" y="99"/>
                </a:cxn>
                <a:cxn ang="0">
                  <a:pos x="396" y="74"/>
                </a:cxn>
                <a:cxn ang="0">
                  <a:pos x="346" y="149"/>
                </a:cxn>
                <a:cxn ang="0">
                  <a:pos x="346" y="273"/>
                </a:cxn>
                <a:cxn ang="0">
                  <a:pos x="346" y="398"/>
                </a:cxn>
                <a:cxn ang="0">
                  <a:pos x="321" y="472"/>
                </a:cxn>
                <a:cxn ang="0">
                  <a:pos x="321" y="572"/>
                </a:cxn>
                <a:cxn ang="0">
                  <a:pos x="222" y="696"/>
                </a:cxn>
                <a:cxn ang="0">
                  <a:pos x="173" y="746"/>
                </a:cxn>
                <a:cxn ang="0">
                  <a:pos x="99" y="821"/>
                </a:cxn>
                <a:cxn ang="0">
                  <a:pos x="49" y="895"/>
                </a:cxn>
                <a:cxn ang="0">
                  <a:pos x="0" y="970"/>
                </a:cxn>
                <a:cxn ang="0">
                  <a:pos x="74" y="970"/>
                </a:cxn>
                <a:cxn ang="0">
                  <a:pos x="198" y="970"/>
                </a:cxn>
                <a:cxn ang="0">
                  <a:pos x="222" y="970"/>
                </a:cxn>
                <a:cxn ang="0">
                  <a:pos x="272" y="1070"/>
                </a:cxn>
                <a:cxn ang="0">
                  <a:pos x="346" y="995"/>
                </a:cxn>
                <a:cxn ang="0">
                  <a:pos x="421" y="1045"/>
                </a:cxn>
                <a:cxn ang="0">
                  <a:pos x="495" y="1020"/>
                </a:cxn>
                <a:cxn ang="0">
                  <a:pos x="569" y="1094"/>
                </a:cxn>
                <a:cxn ang="0">
                  <a:pos x="619" y="1194"/>
                </a:cxn>
                <a:cxn ang="0">
                  <a:pos x="643" y="1070"/>
                </a:cxn>
                <a:cxn ang="0">
                  <a:pos x="643" y="945"/>
                </a:cxn>
                <a:cxn ang="0">
                  <a:pos x="742" y="920"/>
                </a:cxn>
                <a:cxn ang="0">
                  <a:pos x="792" y="895"/>
                </a:cxn>
                <a:cxn ang="0">
                  <a:pos x="866" y="870"/>
                </a:cxn>
                <a:cxn ang="0">
                  <a:pos x="941" y="945"/>
                </a:cxn>
                <a:cxn ang="0">
                  <a:pos x="990" y="920"/>
                </a:cxn>
                <a:cxn ang="0">
                  <a:pos x="1064" y="895"/>
                </a:cxn>
                <a:cxn ang="0">
                  <a:pos x="1089" y="870"/>
                </a:cxn>
                <a:cxn ang="0">
                  <a:pos x="1238" y="846"/>
                </a:cxn>
                <a:cxn ang="0">
                  <a:pos x="1238" y="771"/>
                </a:cxn>
                <a:cxn ang="0">
                  <a:pos x="1238" y="671"/>
                </a:cxn>
                <a:cxn ang="0">
                  <a:pos x="1287" y="622"/>
                </a:cxn>
                <a:cxn ang="0">
                  <a:pos x="1263" y="572"/>
                </a:cxn>
                <a:cxn ang="0">
                  <a:pos x="1213" y="447"/>
                </a:cxn>
                <a:cxn ang="0">
                  <a:pos x="1064" y="423"/>
                </a:cxn>
                <a:cxn ang="0">
                  <a:pos x="1015" y="273"/>
                </a:cxn>
              </a:cxnLst>
              <a:rect l="0" t="0" r="r" b="b"/>
              <a:pathLst>
                <a:path w="1312" h="1194">
                  <a:moveTo>
                    <a:pt x="990" y="199"/>
                  </a:moveTo>
                  <a:lnTo>
                    <a:pt x="990" y="174"/>
                  </a:lnTo>
                  <a:lnTo>
                    <a:pt x="1015" y="149"/>
                  </a:lnTo>
                  <a:lnTo>
                    <a:pt x="990" y="124"/>
                  </a:lnTo>
                  <a:lnTo>
                    <a:pt x="990" y="25"/>
                  </a:lnTo>
                  <a:lnTo>
                    <a:pt x="965" y="25"/>
                  </a:lnTo>
                  <a:lnTo>
                    <a:pt x="941" y="49"/>
                  </a:lnTo>
                  <a:lnTo>
                    <a:pt x="866" y="74"/>
                  </a:lnTo>
                  <a:lnTo>
                    <a:pt x="866" y="49"/>
                  </a:lnTo>
                  <a:lnTo>
                    <a:pt x="792" y="49"/>
                  </a:lnTo>
                  <a:lnTo>
                    <a:pt x="767" y="49"/>
                  </a:lnTo>
                  <a:lnTo>
                    <a:pt x="718" y="99"/>
                  </a:lnTo>
                  <a:lnTo>
                    <a:pt x="718" y="124"/>
                  </a:lnTo>
                  <a:lnTo>
                    <a:pt x="668" y="174"/>
                  </a:lnTo>
                  <a:lnTo>
                    <a:pt x="643" y="224"/>
                  </a:lnTo>
                  <a:lnTo>
                    <a:pt x="619" y="273"/>
                  </a:lnTo>
                  <a:lnTo>
                    <a:pt x="619" y="323"/>
                  </a:lnTo>
                  <a:lnTo>
                    <a:pt x="594" y="323"/>
                  </a:lnTo>
                  <a:lnTo>
                    <a:pt x="569" y="348"/>
                  </a:lnTo>
                  <a:lnTo>
                    <a:pt x="569" y="323"/>
                  </a:lnTo>
                  <a:lnTo>
                    <a:pt x="569" y="298"/>
                  </a:lnTo>
                  <a:lnTo>
                    <a:pt x="569" y="248"/>
                  </a:lnTo>
                  <a:lnTo>
                    <a:pt x="544" y="248"/>
                  </a:lnTo>
                  <a:lnTo>
                    <a:pt x="544" y="174"/>
                  </a:lnTo>
                  <a:lnTo>
                    <a:pt x="569" y="149"/>
                  </a:lnTo>
                  <a:lnTo>
                    <a:pt x="594" y="74"/>
                  </a:lnTo>
                  <a:lnTo>
                    <a:pt x="594" y="0"/>
                  </a:lnTo>
                  <a:lnTo>
                    <a:pt x="544" y="0"/>
                  </a:lnTo>
                  <a:lnTo>
                    <a:pt x="544" y="74"/>
                  </a:lnTo>
                  <a:lnTo>
                    <a:pt x="520" y="99"/>
                  </a:lnTo>
                  <a:lnTo>
                    <a:pt x="520" y="99"/>
                  </a:lnTo>
                  <a:lnTo>
                    <a:pt x="470" y="124"/>
                  </a:lnTo>
                  <a:lnTo>
                    <a:pt x="470" y="99"/>
                  </a:lnTo>
                  <a:lnTo>
                    <a:pt x="421" y="74"/>
                  </a:lnTo>
                  <a:lnTo>
                    <a:pt x="421" y="99"/>
                  </a:lnTo>
                  <a:lnTo>
                    <a:pt x="396" y="74"/>
                  </a:lnTo>
                  <a:lnTo>
                    <a:pt x="371" y="74"/>
                  </a:lnTo>
                  <a:lnTo>
                    <a:pt x="371" y="124"/>
                  </a:lnTo>
                  <a:lnTo>
                    <a:pt x="346" y="149"/>
                  </a:lnTo>
                  <a:lnTo>
                    <a:pt x="346" y="199"/>
                  </a:lnTo>
                  <a:lnTo>
                    <a:pt x="371" y="248"/>
                  </a:lnTo>
                  <a:lnTo>
                    <a:pt x="346" y="273"/>
                  </a:lnTo>
                  <a:lnTo>
                    <a:pt x="346" y="348"/>
                  </a:lnTo>
                  <a:lnTo>
                    <a:pt x="346" y="373"/>
                  </a:lnTo>
                  <a:lnTo>
                    <a:pt x="346" y="398"/>
                  </a:lnTo>
                  <a:lnTo>
                    <a:pt x="346" y="447"/>
                  </a:lnTo>
                  <a:lnTo>
                    <a:pt x="346" y="472"/>
                  </a:lnTo>
                  <a:lnTo>
                    <a:pt x="321" y="472"/>
                  </a:lnTo>
                  <a:lnTo>
                    <a:pt x="321" y="497"/>
                  </a:lnTo>
                  <a:lnTo>
                    <a:pt x="321" y="547"/>
                  </a:lnTo>
                  <a:lnTo>
                    <a:pt x="321" y="572"/>
                  </a:lnTo>
                  <a:lnTo>
                    <a:pt x="297" y="572"/>
                  </a:lnTo>
                  <a:lnTo>
                    <a:pt x="222" y="671"/>
                  </a:lnTo>
                  <a:lnTo>
                    <a:pt x="222" y="696"/>
                  </a:lnTo>
                  <a:lnTo>
                    <a:pt x="198" y="721"/>
                  </a:lnTo>
                  <a:lnTo>
                    <a:pt x="198" y="746"/>
                  </a:lnTo>
                  <a:lnTo>
                    <a:pt x="173" y="746"/>
                  </a:lnTo>
                  <a:lnTo>
                    <a:pt x="148" y="771"/>
                  </a:lnTo>
                  <a:lnTo>
                    <a:pt x="123" y="771"/>
                  </a:lnTo>
                  <a:lnTo>
                    <a:pt x="99" y="821"/>
                  </a:lnTo>
                  <a:lnTo>
                    <a:pt x="74" y="821"/>
                  </a:lnTo>
                  <a:lnTo>
                    <a:pt x="74" y="846"/>
                  </a:lnTo>
                  <a:lnTo>
                    <a:pt x="49" y="895"/>
                  </a:lnTo>
                  <a:lnTo>
                    <a:pt x="24" y="920"/>
                  </a:lnTo>
                  <a:lnTo>
                    <a:pt x="0" y="945"/>
                  </a:lnTo>
                  <a:lnTo>
                    <a:pt x="0" y="970"/>
                  </a:lnTo>
                  <a:lnTo>
                    <a:pt x="24" y="1020"/>
                  </a:lnTo>
                  <a:lnTo>
                    <a:pt x="74" y="995"/>
                  </a:lnTo>
                  <a:lnTo>
                    <a:pt x="74" y="970"/>
                  </a:lnTo>
                  <a:lnTo>
                    <a:pt x="99" y="970"/>
                  </a:lnTo>
                  <a:lnTo>
                    <a:pt x="148" y="945"/>
                  </a:lnTo>
                  <a:lnTo>
                    <a:pt x="198" y="970"/>
                  </a:lnTo>
                  <a:lnTo>
                    <a:pt x="198" y="945"/>
                  </a:lnTo>
                  <a:lnTo>
                    <a:pt x="222" y="970"/>
                  </a:lnTo>
                  <a:lnTo>
                    <a:pt x="222" y="970"/>
                  </a:lnTo>
                  <a:lnTo>
                    <a:pt x="272" y="995"/>
                  </a:lnTo>
                  <a:lnTo>
                    <a:pt x="247" y="1045"/>
                  </a:lnTo>
                  <a:lnTo>
                    <a:pt x="272" y="1070"/>
                  </a:lnTo>
                  <a:lnTo>
                    <a:pt x="297" y="1094"/>
                  </a:lnTo>
                  <a:lnTo>
                    <a:pt x="321" y="1020"/>
                  </a:lnTo>
                  <a:lnTo>
                    <a:pt x="346" y="995"/>
                  </a:lnTo>
                  <a:lnTo>
                    <a:pt x="371" y="1020"/>
                  </a:lnTo>
                  <a:lnTo>
                    <a:pt x="396" y="1070"/>
                  </a:lnTo>
                  <a:lnTo>
                    <a:pt x="421" y="1045"/>
                  </a:lnTo>
                  <a:lnTo>
                    <a:pt x="421" y="1020"/>
                  </a:lnTo>
                  <a:lnTo>
                    <a:pt x="470" y="1020"/>
                  </a:lnTo>
                  <a:lnTo>
                    <a:pt x="495" y="1020"/>
                  </a:lnTo>
                  <a:lnTo>
                    <a:pt x="520" y="1045"/>
                  </a:lnTo>
                  <a:lnTo>
                    <a:pt x="544" y="1045"/>
                  </a:lnTo>
                  <a:lnTo>
                    <a:pt x="569" y="1094"/>
                  </a:lnTo>
                  <a:lnTo>
                    <a:pt x="569" y="1119"/>
                  </a:lnTo>
                  <a:lnTo>
                    <a:pt x="594" y="1169"/>
                  </a:lnTo>
                  <a:lnTo>
                    <a:pt x="619" y="1194"/>
                  </a:lnTo>
                  <a:lnTo>
                    <a:pt x="643" y="1169"/>
                  </a:lnTo>
                  <a:lnTo>
                    <a:pt x="668" y="1119"/>
                  </a:lnTo>
                  <a:lnTo>
                    <a:pt x="643" y="1070"/>
                  </a:lnTo>
                  <a:lnTo>
                    <a:pt x="619" y="1045"/>
                  </a:lnTo>
                  <a:lnTo>
                    <a:pt x="643" y="1020"/>
                  </a:lnTo>
                  <a:lnTo>
                    <a:pt x="643" y="945"/>
                  </a:lnTo>
                  <a:lnTo>
                    <a:pt x="668" y="945"/>
                  </a:lnTo>
                  <a:lnTo>
                    <a:pt x="718" y="920"/>
                  </a:lnTo>
                  <a:lnTo>
                    <a:pt x="742" y="920"/>
                  </a:lnTo>
                  <a:lnTo>
                    <a:pt x="742" y="895"/>
                  </a:lnTo>
                  <a:lnTo>
                    <a:pt x="767" y="895"/>
                  </a:lnTo>
                  <a:lnTo>
                    <a:pt x="792" y="895"/>
                  </a:lnTo>
                  <a:lnTo>
                    <a:pt x="817" y="870"/>
                  </a:lnTo>
                  <a:lnTo>
                    <a:pt x="842" y="870"/>
                  </a:lnTo>
                  <a:lnTo>
                    <a:pt x="866" y="870"/>
                  </a:lnTo>
                  <a:lnTo>
                    <a:pt x="916" y="870"/>
                  </a:lnTo>
                  <a:lnTo>
                    <a:pt x="916" y="895"/>
                  </a:lnTo>
                  <a:lnTo>
                    <a:pt x="941" y="945"/>
                  </a:lnTo>
                  <a:lnTo>
                    <a:pt x="965" y="945"/>
                  </a:lnTo>
                  <a:lnTo>
                    <a:pt x="965" y="920"/>
                  </a:lnTo>
                  <a:lnTo>
                    <a:pt x="990" y="920"/>
                  </a:lnTo>
                  <a:lnTo>
                    <a:pt x="1015" y="895"/>
                  </a:lnTo>
                  <a:lnTo>
                    <a:pt x="1015" y="895"/>
                  </a:lnTo>
                  <a:lnTo>
                    <a:pt x="1064" y="895"/>
                  </a:lnTo>
                  <a:lnTo>
                    <a:pt x="1040" y="870"/>
                  </a:lnTo>
                  <a:lnTo>
                    <a:pt x="1064" y="870"/>
                  </a:lnTo>
                  <a:lnTo>
                    <a:pt x="1089" y="870"/>
                  </a:lnTo>
                  <a:lnTo>
                    <a:pt x="1163" y="870"/>
                  </a:lnTo>
                  <a:lnTo>
                    <a:pt x="1238" y="895"/>
                  </a:lnTo>
                  <a:lnTo>
                    <a:pt x="1238" y="846"/>
                  </a:lnTo>
                  <a:lnTo>
                    <a:pt x="1213" y="846"/>
                  </a:lnTo>
                  <a:lnTo>
                    <a:pt x="1213" y="796"/>
                  </a:lnTo>
                  <a:lnTo>
                    <a:pt x="1238" y="771"/>
                  </a:lnTo>
                  <a:lnTo>
                    <a:pt x="1238" y="746"/>
                  </a:lnTo>
                  <a:lnTo>
                    <a:pt x="1238" y="721"/>
                  </a:lnTo>
                  <a:lnTo>
                    <a:pt x="1238" y="671"/>
                  </a:lnTo>
                  <a:lnTo>
                    <a:pt x="1263" y="647"/>
                  </a:lnTo>
                  <a:lnTo>
                    <a:pt x="1287" y="671"/>
                  </a:lnTo>
                  <a:lnTo>
                    <a:pt x="1287" y="622"/>
                  </a:lnTo>
                  <a:lnTo>
                    <a:pt x="1312" y="597"/>
                  </a:lnTo>
                  <a:lnTo>
                    <a:pt x="1287" y="572"/>
                  </a:lnTo>
                  <a:lnTo>
                    <a:pt x="1263" y="572"/>
                  </a:lnTo>
                  <a:lnTo>
                    <a:pt x="1312" y="522"/>
                  </a:lnTo>
                  <a:lnTo>
                    <a:pt x="1238" y="447"/>
                  </a:lnTo>
                  <a:lnTo>
                    <a:pt x="1213" y="447"/>
                  </a:lnTo>
                  <a:lnTo>
                    <a:pt x="1188" y="423"/>
                  </a:lnTo>
                  <a:lnTo>
                    <a:pt x="1114" y="423"/>
                  </a:lnTo>
                  <a:lnTo>
                    <a:pt x="1064" y="423"/>
                  </a:lnTo>
                  <a:lnTo>
                    <a:pt x="1040" y="373"/>
                  </a:lnTo>
                  <a:lnTo>
                    <a:pt x="1015" y="298"/>
                  </a:lnTo>
                  <a:lnTo>
                    <a:pt x="1015" y="273"/>
                  </a:lnTo>
                  <a:lnTo>
                    <a:pt x="990" y="248"/>
                  </a:lnTo>
                  <a:lnTo>
                    <a:pt x="990" y="199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>
                <a:solidFill>
                  <a:srgbClr val="FFD85B"/>
                </a:solidFill>
              </a:endParaRPr>
            </a:p>
          </p:txBody>
        </p:sp>
        <p:sp>
          <p:nvSpPr>
            <p:cNvPr id="61" name="Freeform 49">
              <a:extLst>
                <a:ext uri="{FF2B5EF4-FFF2-40B4-BE49-F238E27FC236}">
                  <a16:creationId xmlns:a16="http://schemas.microsoft.com/office/drawing/2014/main" id="{A5F0498C-A81A-8576-DC33-DAF13ED07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697" y="1607416"/>
              <a:ext cx="138005" cy="86141"/>
            </a:xfrm>
            <a:custGeom>
              <a:avLst/>
              <a:gdLst/>
              <a:ahLst/>
              <a:cxnLst>
                <a:cxn ang="0">
                  <a:pos x="891" y="50"/>
                </a:cxn>
                <a:cxn ang="0">
                  <a:pos x="866" y="75"/>
                </a:cxn>
                <a:cxn ang="0">
                  <a:pos x="817" y="25"/>
                </a:cxn>
                <a:cxn ang="0">
                  <a:pos x="767" y="0"/>
                </a:cxn>
                <a:cxn ang="0">
                  <a:pos x="718" y="0"/>
                </a:cxn>
                <a:cxn ang="0">
                  <a:pos x="668" y="25"/>
                </a:cxn>
                <a:cxn ang="0">
                  <a:pos x="643" y="50"/>
                </a:cxn>
                <a:cxn ang="0">
                  <a:pos x="569" y="75"/>
                </a:cxn>
                <a:cxn ang="0">
                  <a:pos x="544" y="150"/>
                </a:cxn>
                <a:cxn ang="0">
                  <a:pos x="544" y="200"/>
                </a:cxn>
                <a:cxn ang="0">
                  <a:pos x="544" y="299"/>
                </a:cxn>
                <a:cxn ang="0">
                  <a:pos x="495" y="299"/>
                </a:cxn>
                <a:cxn ang="0">
                  <a:pos x="470" y="224"/>
                </a:cxn>
                <a:cxn ang="0">
                  <a:pos x="421" y="175"/>
                </a:cxn>
                <a:cxn ang="0">
                  <a:pos x="371" y="150"/>
                </a:cxn>
                <a:cxn ang="0">
                  <a:pos x="322" y="175"/>
                </a:cxn>
                <a:cxn ang="0">
                  <a:pos x="272" y="150"/>
                </a:cxn>
                <a:cxn ang="0">
                  <a:pos x="222" y="150"/>
                </a:cxn>
                <a:cxn ang="0">
                  <a:pos x="198" y="224"/>
                </a:cxn>
                <a:cxn ang="0">
                  <a:pos x="173" y="274"/>
                </a:cxn>
                <a:cxn ang="0">
                  <a:pos x="123" y="299"/>
                </a:cxn>
                <a:cxn ang="0">
                  <a:pos x="99" y="299"/>
                </a:cxn>
                <a:cxn ang="0">
                  <a:pos x="24" y="324"/>
                </a:cxn>
                <a:cxn ang="0">
                  <a:pos x="24" y="399"/>
                </a:cxn>
                <a:cxn ang="0">
                  <a:pos x="24" y="523"/>
                </a:cxn>
                <a:cxn ang="0">
                  <a:pos x="49" y="573"/>
                </a:cxn>
                <a:cxn ang="0">
                  <a:pos x="74" y="647"/>
                </a:cxn>
                <a:cxn ang="0">
                  <a:pos x="74" y="697"/>
                </a:cxn>
                <a:cxn ang="0">
                  <a:pos x="99" y="747"/>
                </a:cxn>
                <a:cxn ang="0">
                  <a:pos x="198" y="747"/>
                </a:cxn>
                <a:cxn ang="0">
                  <a:pos x="297" y="722"/>
                </a:cxn>
                <a:cxn ang="0">
                  <a:pos x="371" y="697"/>
                </a:cxn>
                <a:cxn ang="0">
                  <a:pos x="396" y="647"/>
                </a:cxn>
                <a:cxn ang="0">
                  <a:pos x="421" y="672"/>
                </a:cxn>
                <a:cxn ang="0">
                  <a:pos x="495" y="672"/>
                </a:cxn>
                <a:cxn ang="0">
                  <a:pos x="619" y="722"/>
                </a:cxn>
                <a:cxn ang="0">
                  <a:pos x="693" y="772"/>
                </a:cxn>
                <a:cxn ang="0">
                  <a:pos x="767" y="797"/>
                </a:cxn>
                <a:cxn ang="0">
                  <a:pos x="842" y="797"/>
                </a:cxn>
                <a:cxn ang="0">
                  <a:pos x="891" y="722"/>
                </a:cxn>
                <a:cxn ang="0">
                  <a:pos x="941" y="747"/>
                </a:cxn>
                <a:cxn ang="0">
                  <a:pos x="965" y="722"/>
                </a:cxn>
                <a:cxn ang="0">
                  <a:pos x="1015" y="722"/>
                </a:cxn>
                <a:cxn ang="0">
                  <a:pos x="1040" y="647"/>
                </a:cxn>
                <a:cxn ang="0">
                  <a:pos x="1064" y="598"/>
                </a:cxn>
                <a:cxn ang="0">
                  <a:pos x="1089" y="523"/>
                </a:cxn>
                <a:cxn ang="0">
                  <a:pos x="1064" y="423"/>
                </a:cxn>
                <a:cxn ang="0">
                  <a:pos x="1164" y="399"/>
                </a:cxn>
                <a:cxn ang="0">
                  <a:pos x="1139" y="324"/>
                </a:cxn>
                <a:cxn ang="0">
                  <a:pos x="1164" y="274"/>
                </a:cxn>
                <a:cxn ang="0">
                  <a:pos x="1238" y="299"/>
                </a:cxn>
                <a:cxn ang="0">
                  <a:pos x="1312" y="249"/>
                </a:cxn>
                <a:cxn ang="0">
                  <a:pos x="1263" y="150"/>
                </a:cxn>
                <a:cxn ang="0">
                  <a:pos x="1188" y="100"/>
                </a:cxn>
                <a:cxn ang="0">
                  <a:pos x="1164" y="50"/>
                </a:cxn>
                <a:cxn ang="0">
                  <a:pos x="1064" y="0"/>
                </a:cxn>
                <a:cxn ang="0">
                  <a:pos x="965" y="0"/>
                </a:cxn>
                <a:cxn ang="0">
                  <a:pos x="965" y="25"/>
                </a:cxn>
                <a:cxn ang="0">
                  <a:pos x="916" y="25"/>
                </a:cxn>
              </a:cxnLst>
              <a:rect l="0" t="0" r="r" b="b"/>
              <a:pathLst>
                <a:path w="1312" h="822">
                  <a:moveTo>
                    <a:pt x="916" y="25"/>
                  </a:moveTo>
                  <a:lnTo>
                    <a:pt x="891" y="50"/>
                  </a:lnTo>
                  <a:lnTo>
                    <a:pt x="866" y="50"/>
                  </a:lnTo>
                  <a:lnTo>
                    <a:pt x="866" y="75"/>
                  </a:lnTo>
                  <a:lnTo>
                    <a:pt x="842" y="75"/>
                  </a:lnTo>
                  <a:lnTo>
                    <a:pt x="817" y="25"/>
                  </a:lnTo>
                  <a:lnTo>
                    <a:pt x="817" y="0"/>
                  </a:lnTo>
                  <a:lnTo>
                    <a:pt x="767" y="0"/>
                  </a:lnTo>
                  <a:lnTo>
                    <a:pt x="743" y="0"/>
                  </a:lnTo>
                  <a:lnTo>
                    <a:pt x="718" y="0"/>
                  </a:lnTo>
                  <a:lnTo>
                    <a:pt x="693" y="25"/>
                  </a:lnTo>
                  <a:lnTo>
                    <a:pt x="668" y="25"/>
                  </a:lnTo>
                  <a:lnTo>
                    <a:pt x="643" y="25"/>
                  </a:lnTo>
                  <a:lnTo>
                    <a:pt x="643" y="50"/>
                  </a:lnTo>
                  <a:lnTo>
                    <a:pt x="619" y="50"/>
                  </a:lnTo>
                  <a:lnTo>
                    <a:pt x="569" y="75"/>
                  </a:lnTo>
                  <a:lnTo>
                    <a:pt x="544" y="75"/>
                  </a:lnTo>
                  <a:lnTo>
                    <a:pt x="544" y="150"/>
                  </a:lnTo>
                  <a:lnTo>
                    <a:pt x="520" y="175"/>
                  </a:lnTo>
                  <a:lnTo>
                    <a:pt x="544" y="200"/>
                  </a:lnTo>
                  <a:lnTo>
                    <a:pt x="569" y="249"/>
                  </a:lnTo>
                  <a:lnTo>
                    <a:pt x="544" y="299"/>
                  </a:lnTo>
                  <a:lnTo>
                    <a:pt x="520" y="324"/>
                  </a:lnTo>
                  <a:lnTo>
                    <a:pt x="495" y="299"/>
                  </a:lnTo>
                  <a:lnTo>
                    <a:pt x="470" y="249"/>
                  </a:lnTo>
                  <a:lnTo>
                    <a:pt x="470" y="224"/>
                  </a:lnTo>
                  <a:lnTo>
                    <a:pt x="445" y="175"/>
                  </a:lnTo>
                  <a:lnTo>
                    <a:pt x="421" y="175"/>
                  </a:lnTo>
                  <a:lnTo>
                    <a:pt x="396" y="150"/>
                  </a:lnTo>
                  <a:lnTo>
                    <a:pt x="371" y="150"/>
                  </a:lnTo>
                  <a:lnTo>
                    <a:pt x="322" y="150"/>
                  </a:lnTo>
                  <a:lnTo>
                    <a:pt x="322" y="175"/>
                  </a:lnTo>
                  <a:lnTo>
                    <a:pt x="297" y="200"/>
                  </a:lnTo>
                  <a:lnTo>
                    <a:pt x="272" y="150"/>
                  </a:lnTo>
                  <a:lnTo>
                    <a:pt x="247" y="125"/>
                  </a:lnTo>
                  <a:lnTo>
                    <a:pt x="222" y="150"/>
                  </a:lnTo>
                  <a:lnTo>
                    <a:pt x="198" y="224"/>
                  </a:lnTo>
                  <a:lnTo>
                    <a:pt x="198" y="224"/>
                  </a:lnTo>
                  <a:lnTo>
                    <a:pt x="198" y="299"/>
                  </a:lnTo>
                  <a:lnTo>
                    <a:pt x="173" y="274"/>
                  </a:lnTo>
                  <a:lnTo>
                    <a:pt x="173" y="299"/>
                  </a:lnTo>
                  <a:lnTo>
                    <a:pt x="123" y="299"/>
                  </a:lnTo>
                  <a:lnTo>
                    <a:pt x="99" y="324"/>
                  </a:lnTo>
                  <a:lnTo>
                    <a:pt x="99" y="299"/>
                  </a:lnTo>
                  <a:lnTo>
                    <a:pt x="49" y="324"/>
                  </a:lnTo>
                  <a:lnTo>
                    <a:pt x="24" y="324"/>
                  </a:lnTo>
                  <a:lnTo>
                    <a:pt x="0" y="349"/>
                  </a:lnTo>
                  <a:lnTo>
                    <a:pt x="24" y="399"/>
                  </a:lnTo>
                  <a:lnTo>
                    <a:pt x="24" y="473"/>
                  </a:lnTo>
                  <a:lnTo>
                    <a:pt x="24" y="523"/>
                  </a:lnTo>
                  <a:lnTo>
                    <a:pt x="49" y="548"/>
                  </a:lnTo>
                  <a:lnTo>
                    <a:pt x="49" y="573"/>
                  </a:lnTo>
                  <a:lnTo>
                    <a:pt x="74" y="598"/>
                  </a:lnTo>
                  <a:lnTo>
                    <a:pt x="74" y="647"/>
                  </a:lnTo>
                  <a:lnTo>
                    <a:pt x="74" y="697"/>
                  </a:lnTo>
                  <a:lnTo>
                    <a:pt x="74" y="697"/>
                  </a:lnTo>
                  <a:lnTo>
                    <a:pt x="74" y="722"/>
                  </a:lnTo>
                  <a:lnTo>
                    <a:pt x="99" y="747"/>
                  </a:lnTo>
                  <a:lnTo>
                    <a:pt x="123" y="747"/>
                  </a:lnTo>
                  <a:lnTo>
                    <a:pt x="198" y="747"/>
                  </a:lnTo>
                  <a:lnTo>
                    <a:pt x="247" y="722"/>
                  </a:lnTo>
                  <a:lnTo>
                    <a:pt x="297" y="722"/>
                  </a:lnTo>
                  <a:lnTo>
                    <a:pt x="322" y="697"/>
                  </a:lnTo>
                  <a:lnTo>
                    <a:pt x="371" y="697"/>
                  </a:lnTo>
                  <a:lnTo>
                    <a:pt x="371" y="672"/>
                  </a:lnTo>
                  <a:lnTo>
                    <a:pt x="396" y="647"/>
                  </a:lnTo>
                  <a:lnTo>
                    <a:pt x="421" y="647"/>
                  </a:lnTo>
                  <a:lnTo>
                    <a:pt x="421" y="672"/>
                  </a:lnTo>
                  <a:lnTo>
                    <a:pt x="470" y="672"/>
                  </a:lnTo>
                  <a:lnTo>
                    <a:pt x="495" y="672"/>
                  </a:lnTo>
                  <a:lnTo>
                    <a:pt x="569" y="697"/>
                  </a:lnTo>
                  <a:lnTo>
                    <a:pt x="619" y="722"/>
                  </a:lnTo>
                  <a:lnTo>
                    <a:pt x="668" y="722"/>
                  </a:lnTo>
                  <a:lnTo>
                    <a:pt x="693" y="772"/>
                  </a:lnTo>
                  <a:lnTo>
                    <a:pt x="718" y="772"/>
                  </a:lnTo>
                  <a:lnTo>
                    <a:pt x="767" y="797"/>
                  </a:lnTo>
                  <a:lnTo>
                    <a:pt x="817" y="822"/>
                  </a:lnTo>
                  <a:lnTo>
                    <a:pt x="842" y="797"/>
                  </a:lnTo>
                  <a:lnTo>
                    <a:pt x="866" y="747"/>
                  </a:lnTo>
                  <a:lnTo>
                    <a:pt x="891" y="722"/>
                  </a:lnTo>
                  <a:lnTo>
                    <a:pt x="941" y="722"/>
                  </a:lnTo>
                  <a:lnTo>
                    <a:pt x="941" y="747"/>
                  </a:lnTo>
                  <a:lnTo>
                    <a:pt x="965" y="747"/>
                  </a:lnTo>
                  <a:lnTo>
                    <a:pt x="965" y="722"/>
                  </a:lnTo>
                  <a:lnTo>
                    <a:pt x="990" y="697"/>
                  </a:lnTo>
                  <a:lnTo>
                    <a:pt x="1015" y="722"/>
                  </a:lnTo>
                  <a:lnTo>
                    <a:pt x="1040" y="697"/>
                  </a:lnTo>
                  <a:lnTo>
                    <a:pt x="1040" y="647"/>
                  </a:lnTo>
                  <a:lnTo>
                    <a:pt x="1064" y="623"/>
                  </a:lnTo>
                  <a:lnTo>
                    <a:pt x="1064" y="598"/>
                  </a:lnTo>
                  <a:lnTo>
                    <a:pt x="1089" y="548"/>
                  </a:lnTo>
                  <a:lnTo>
                    <a:pt x="1089" y="523"/>
                  </a:lnTo>
                  <a:lnTo>
                    <a:pt x="1089" y="473"/>
                  </a:lnTo>
                  <a:lnTo>
                    <a:pt x="1064" y="423"/>
                  </a:lnTo>
                  <a:lnTo>
                    <a:pt x="1089" y="399"/>
                  </a:lnTo>
                  <a:lnTo>
                    <a:pt x="1164" y="399"/>
                  </a:lnTo>
                  <a:lnTo>
                    <a:pt x="1164" y="374"/>
                  </a:lnTo>
                  <a:lnTo>
                    <a:pt x="1139" y="324"/>
                  </a:lnTo>
                  <a:lnTo>
                    <a:pt x="1139" y="299"/>
                  </a:lnTo>
                  <a:lnTo>
                    <a:pt x="1164" y="274"/>
                  </a:lnTo>
                  <a:lnTo>
                    <a:pt x="1213" y="299"/>
                  </a:lnTo>
                  <a:lnTo>
                    <a:pt x="1238" y="299"/>
                  </a:lnTo>
                  <a:lnTo>
                    <a:pt x="1287" y="299"/>
                  </a:lnTo>
                  <a:lnTo>
                    <a:pt x="1312" y="249"/>
                  </a:lnTo>
                  <a:lnTo>
                    <a:pt x="1287" y="200"/>
                  </a:lnTo>
                  <a:lnTo>
                    <a:pt x="1263" y="150"/>
                  </a:lnTo>
                  <a:lnTo>
                    <a:pt x="1213" y="125"/>
                  </a:lnTo>
                  <a:lnTo>
                    <a:pt x="1188" y="100"/>
                  </a:lnTo>
                  <a:lnTo>
                    <a:pt x="1139" y="75"/>
                  </a:lnTo>
                  <a:lnTo>
                    <a:pt x="1164" y="50"/>
                  </a:lnTo>
                  <a:lnTo>
                    <a:pt x="1139" y="25"/>
                  </a:lnTo>
                  <a:lnTo>
                    <a:pt x="1064" y="0"/>
                  </a:lnTo>
                  <a:lnTo>
                    <a:pt x="990" y="0"/>
                  </a:lnTo>
                  <a:lnTo>
                    <a:pt x="965" y="0"/>
                  </a:lnTo>
                  <a:lnTo>
                    <a:pt x="941" y="0"/>
                  </a:lnTo>
                  <a:lnTo>
                    <a:pt x="965" y="25"/>
                  </a:lnTo>
                  <a:lnTo>
                    <a:pt x="916" y="25"/>
                  </a:lnTo>
                  <a:lnTo>
                    <a:pt x="916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62" name="Freeform 50">
              <a:extLst>
                <a:ext uri="{FF2B5EF4-FFF2-40B4-BE49-F238E27FC236}">
                  <a16:creationId xmlns:a16="http://schemas.microsoft.com/office/drawing/2014/main" id="{89DBEFF5-A1DC-CADC-CCCF-5F25FD38C5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532" y="1516257"/>
              <a:ext cx="75735" cy="182319"/>
            </a:xfrm>
            <a:custGeom>
              <a:avLst/>
              <a:gdLst/>
              <a:ahLst/>
              <a:cxnLst>
                <a:cxn ang="0">
                  <a:pos x="272" y="1119"/>
                </a:cxn>
                <a:cxn ang="0">
                  <a:pos x="173" y="1169"/>
                </a:cxn>
                <a:cxn ang="0">
                  <a:pos x="99" y="1194"/>
                </a:cxn>
                <a:cxn ang="0">
                  <a:pos x="49" y="1269"/>
                </a:cxn>
                <a:cxn ang="0">
                  <a:pos x="49" y="1393"/>
                </a:cxn>
                <a:cxn ang="0">
                  <a:pos x="24" y="1493"/>
                </a:cxn>
                <a:cxn ang="0">
                  <a:pos x="49" y="1567"/>
                </a:cxn>
                <a:cxn ang="0">
                  <a:pos x="124" y="1542"/>
                </a:cxn>
                <a:cxn ang="0">
                  <a:pos x="173" y="1617"/>
                </a:cxn>
                <a:cxn ang="0">
                  <a:pos x="247" y="1692"/>
                </a:cxn>
                <a:cxn ang="0">
                  <a:pos x="346" y="1741"/>
                </a:cxn>
                <a:cxn ang="0">
                  <a:pos x="421" y="1592"/>
                </a:cxn>
                <a:cxn ang="0">
                  <a:pos x="470" y="1517"/>
                </a:cxn>
                <a:cxn ang="0">
                  <a:pos x="495" y="1393"/>
                </a:cxn>
                <a:cxn ang="0">
                  <a:pos x="569" y="1318"/>
                </a:cxn>
                <a:cxn ang="0">
                  <a:pos x="569" y="1269"/>
                </a:cxn>
                <a:cxn ang="0">
                  <a:pos x="569" y="1094"/>
                </a:cxn>
                <a:cxn ang="0">
                  <a:pos x="594" y="970"/>
                </a:cxn>
                <a:cxn ang="0">
                  <a:pos x="594" y="821"/>
                </a:cxn>
                <a:cxn ang="0">
                  <a:pos x="668" y="721"/>
                </a:cxn>
                <a:cxn ang="0">
                  <a:pos x="693" y="597"/>
                </a:cxn>
                <a:cxn ang="0">
                  <a:pos x="693" y="522"/>
                </a:cxn>
                <a:cxn ang="0">
                  <a:pos x="644" y="472"/>
                </a:cxn>
                <a:cxn ang="0">
                  <a:pos x="693" y="373"/>
                </a:cxn>
                <a:cxn ang="0">
                  <a:pos x="644" y="248"/>
                </a:cxn>
                <a:cxn ang="0">
                  <a:pos x="718" y="224"/>
                </a:cxn>
                <a:cxn ang="0">
                  <a:pos x="644" y="149"/>
                </a:cxn>
                <a:cxn ang="0">
                  <a:pos x="569" y="74"/>
                </a:cxn>
                <a:cxn ang="0">
                  <a:pos x="470" y="0"/>
                </a:cxn>
                <a:cxn ang="0">
                  <a:pos x="421" y="74"/>
                </a:cxn>
                <a:cxn ang="0">
                  <a:pos x="346" y="49"/>
                </a:cxn>
                <a:cxn ang="0">
                  <a:pos x="346" y="199"/>
                </a:cxn>
                <a:cxn ang="0">
                  <a:pos x="297" y="323"/>
                </a:cxn>
                <a:cxn ang="0">
                  <a:pos x="223" y="298"/>
                </a:cxn>
                <a:cxn ang="0">
                  <a:pos x="148" y="298"/>
                </a:cxn>
                <a:cxn ang="0">
                  <a:pos x="74" y="373"/>
                </a:cxn>
                <a:cxn ang="0">
                  <a:pos x="74" y="447"/>
                </a:cxn>
                <a:cxn ang="0">
                  <a:pos x="124" y="572"/>
                </a:cxn>
                <a:cxn ang="0">
                  <a:pos x="148" y="622"/>
                </a:cxn>
                <a:cxn ang="0">
                  <a:pos x="99" y="671"/>
                </a:cxn>
                <a:cxn ang="0">
                  <a:pos x="99" y="771"/>
                </a:cxn>
                <a:cxn ang="0">
                  <a:pos x="99" y="846"/>
                </a:cxn>
                <a:cxn ang="0">
                  <a:pos x="99" y="945"/>
                </a:cxn>
                <a:cxn ang="0">
                  <a:pos x="223" y="1020"/>
                </a:cxn>
              </a:cxnLst>
              <a:rect l="0" t="0" r="r" b="b"/>
              <a:pathLst>
                <a:path w="718" h="1741">
                  <a:moveTo>
                    <a:pt x="223" y="1020"/>
                  </a:moveTo>
                  <a:lnTo>
                    <a:pt x="247" y="1070"/>
                  </a:lnTo>
                  <a:lnTo>
                    <a:pt x="272" y="1119"/>
                  </a:lnTo>
                  <a:lnTo>
                    <a:pt x="247" y="1169"/>
                  </a:lnTo>
                  <a:lnTo>
                    <a:pt x="198" y="1169"/>
                  </a:lnTo>
                  <a:lnTo>
                    <a:pt x="173" y="1169"/>
                  </a:lnTo>
                  <a:lnTo>
                    <a:pt x="124" y="1144"/>
                  </a:lnTo>
                  <a:lnTo>
                    <a:pt x="99" y="1169"/>
                  </a:lnTo>
                  <a:lnTo>
                    <a:pt x="99" y="1194"/>
                  </a:lnTo>
                  <a:lnTo>
                    <a:pt x="124" y="1244"/>
                  </a:lnTo>
                  <a:lnTo>
                    <a:pt x="124" y="1269"/>
                  </a:lnTo>
                  <a:lnTo>
                    <a:pt x="49" y="1269"/>
                  </a:lnTo>
                  <a:lnTo>
                    <a:pt x="24" y="1293"/>
                  </a:lnTo>
                  <a:lnTo>
                    <a:pt x="49" y="1343"/>
                  </a:lnTo>
                  <a:lnTo>
                    <a:pt x="49" y="1393"/>
                  </a:lnTo>
                  <a:lnTo>
                    <a:pt x="49" y="1418"/>
                  </a:lnTo>
                  <a:lnTo>
                    <a:pt x="24" y="1468"/>
                  </a:lnTo>
                  <a:lnTo>
                    <a:pt x="24" y="1493"/>
                  </a:lnTo>
                  <a:lnTo>
                    <a:pt x="0" y="1517"/>
                  </a:lnTo>
                  <a:lnTo>
                    <a:pt x="0" y="1567"/>
                  </a:lnTo>
                  <a:lnTo>
                    <a:pt x="49" y="1567"/>
                  </a:lnTo>
                  <a:lnTo>
                    <a:pt x="74" y="1567"/>
                  </a:lnTo>
                  <a:lnTo>
                    <a:pt x="74" y="1542"/>
                  </a:lnTo>
                  <a:lnTo>
                    <a:pt x="124" y="1542"/>
                  </a:lnTo>
                  <a:lnTo>
                    <a:pt x="148" y="1592"/>
                  </a:lnTo>
                  <a:lnTo>
                    <a:pt x="173" y="1592"/>
                  </a:lnTo>
                  <a:lnTo>
                    <a:pt x="173" y="1617"/>
                  </a:lnTo>
                  <a:lnTo>
                    <a:pt x="173" y="1642"/>
                  </a:lnTo>
                  <a:lnTo>
                    <a:pt x="198" y="1642"/>
                  </a:lnTo>
                  <a:lnTo>
                    <a:pt x="247" y="1692"/>
                  </a:lnTo>
                  <a:lnTo>
                    <a:pt x="272" y="1716"/>
                  </a:lnTo>
                  <a:lnTo>
                    <a:pt x="322" y="1716"/>
                  </a:lnTo>
                  <a:lnTo>
                    <a:pt x="346" y="1741"/>
                  </a:lnTo>
                  <a:lnTo>
                    <a:pt x="371" y="1716"/>
                  </a:lnTo>
                  <a:lnTo>
                    <a:pt x="396" y="1642"/>
                  </a:lnTo>
                  <a:lnTo>
                    <a:pt x="421" y="1592"/>
                  </a:lnTo>
                  <a:lnTo>
                    <a:pt x="445" y="1567"/>
                  </a:lnTo>
                  <a:lnTo>
                    <a:pt x="445" y="1517"/>
                  </a:lnTo>
                  <a:lnTo>
                    <a:pt x="470" y="1517"/>
                  </a:lnTo>
                  <a:lnTo>
                    <a:pt x="470" y="1468"/>
                  </a:lnTo>
                  <a:lnTo>
                    <a:pt x="470" y="1443"/>
                  </a:lnTo>
                  <a:lnTo>
                    <a:pt x="495" y="1393"/>
                  </a:lnTo>
                  <a:lnTo>
                    <a:pt x="520" y="1393"/>
                  </a:lnTo>
                  <a:lnTo>
                    <a:pt x="544" y="1293"/>
                  </a:lnTo>
                  <a:lnTo>
                    <a:pt x="569" y="1318"/>
                  </a:lnTo>
                  <a:lnTo>
                    <a:pt x="594" y="1293"/>
                  </a:lnTo>
                  <a:lnTo>
                    <a:pt x="569" y="1269"/>
                  </a:lnTo>
                  <a:lnTo>
                    <a:pt x="569" y="1269"/>
                  </a:lnTo>
                  <a:lnTo>
                    <a:pt x="569" y="1194"/>
                  </a:lnTo>
                  <a:lnTo>
                    <a:pt x="594" y="1144"/>
                  </a:lnTo>
                  <a:lnTo>
                    <a:pt x="569" y="1094"/>
                  </a:lnTo>
                  <a:lnTo>
                    <a:pt x="594" y="1045"/>
                  </a:lnTo>
                  <a:lnTo>
                    <a:pt x="644" y="970"/>
                  </a:lnTo>
                  <a:lnTo>
                    <a:pt x="594" y="970"/>
                  </a:lnTo>
                  <a:lnTo>
                    <a:pt x="594" y="895"/>
                  </a:lnTo>
                  <a:lnTo>
                    <a:pt x="594" y="870"/>
                  </a:lnTo>
                  <a:lnTo>
                    <a:pt x="594" y="821"/>
                  </a:lnTo>
                  <a:lnTo>
                    <a:pt x="619" y="796"/>
                  </a:lnTo>
                  <a:lnTo>
                    <a:pt x="619" y="746"/>
                  </a:lnTo>
                  <a:lnTo>
                    <a:pt x="668" y="721"/>
                  </a:lnTo>
                  <a:lnTo>
                    <a:pt x="668" y="671"/>
                  </a:lnTo>
                  <a:lnTo>
                    <a:pt x="693" y="622"/>
                  </a:lnTo>
                  <a:lnTo>
                    <a:pt x="693" y="597"/>
                  </a:lnTo>
                  <a:lnTo>
                    <a:pt x="644" y="547"/>
                  </a:lnTo>
                  <a:lnTo>
                    <a:pt x="693" y="522"/>
                  </a:lnTo>
                  <a:lnTo>
                    <a:pt x="693" y="522"/>
                  </a:lnTo>
                  <a:lnTo>
                    <a:pt x="693" y="497"/>
                  </a:lnTo>
                  <a:lnTo>
                    <a:pt x="668" y="497"/>
                  </a:lnTo>
                  <a:lnTo>
                    <a:pt x="644" y="472"/>
                  </a:lnTo>
                  <a:lnTo>
                    <a:pt x="668" y="447"/>
                  </a:lnTo>
                  <a:lnTo>
                    <a:pt x="693" y="423"/>
                  </a:lnTo>
                  <a:lnTo>
                    <a:pt x="693" y="373"/>
                  </a:lnTo>
                  <a:lnTo>
                    <a:pt x="644" y="348"/>
                  </a:lnTo>
                  <a:lnTo>
                    <a:pt x="619" y="273"/>
                  </a:lnTo>
                  <a:lnTo>
                    <a:pt x="644" y="248"/>
                  </a:lnTo>
                  <a:lnTo>
                    <a:pt x="693" y="248"/>
                  </a:lnTo>
                  <a:lnTo>
                    <a:pt x="718" y="273"/>
                  </a:lnTo>
                  <a:lnTo>
                    <a:pt x="718" y="224"/>
                  </a:lnTo>
                  <a:lnTo>
                    <a:pt x="718" y="149"/>
                  </a:lnTo>
                  <a:lnTo>
                    <a:pt x="693" y="149"/>
                  </a:lnTo>
                  <a:lnTo>
                    <a:pt x="644" y="149"/>
                  </a:lnTo>
                  <a:lnTo>
                    <a:pt x="619" y="49"/>
                  </a:lnTo>
                  <a:lnTo>
                    <a:pt x="594" y="25"/>
                  </a:lnTo>
                  <a:lnTo>
                    <a:pt x="569" y="74"/>
                  </a:lnTo>
                  <a:lnTo>
                    <a:pt x="520" y="0"/>
                  </a:lnTo>
                  <a:lnTo>
                    <a:pt x="495" y="25"/>
                  </a:lnTo>
                  <a:lnTo>
                    <a:pt x="470" y="0"/>
                  </a:lnTo>
                  <a:lnTo>
                    <a:pt x="445" y="25"/>
                  </a:lnTo>
                  <a:lnTo>
                    <a:pt x="421" y="49"/>
                  </a:lnTo>
                  <a:lnTo>
                    <a:pt x="421" y="74"/>
                  </a:lnTo>
                  <a:lnTo>
                    <a:pt x="396" y="74"/>
                  </a:lnTo>
                  <a:lnTo>
                    <a:pt x="396" y="49"/>
                  </a:lnTo>
                  <a:lnTo>
                    <a:pt x="346" y="49"/>
                  </a:lnTo>
                  <a:lnTo>
                    <a:pt x="346" y="99"/>
                  </a:lnTo>
                  <a:lnTo>
                    <a:pt x="371" y="174"/>
                  </a:lnTo>
                  <a:lnTo>
                    <a:pt x="346" y="199"/>
                  </a:lnTo>
                  <a:lnTo>
                    <a:pt x="371" y="273"/>
                  </a:lnTo>
                  <a:lnTo>
                    <a:pt x="346" y="273"/>
                  </a:lnTo>
                  <a:lnTo>
                    <a:pt x="297" y="323"/>
                  </a:lnTo>
                  <a:lnTo>
                    <a:pt x="272" y="298"/>
                  </a:lnTo>
                  <a:lnTo>
                    <a:pt x="247" y="323"/>
                  </a:lnTo>
                  <a:lnTo>
                    <a:pt x="223" y="298"/>
                  </a:lnTo>
                  <a:lnTo>
                    <a:pt x="173" y="273"/>
                  </a:lnTo>
                  <a:lnTo>
                    <a:pt x="148" y="273"/>
                  </a:lnTo>
                  <a:lnTo>
                    <a:pt x="148" y="298"/>
                  </a:lnTo>
                  <a:lnTo>
                    <a:pt x="124" y="348"/>
                  </a:lnTo>
                  <a:lnTo>
                    <a:pt x="99" y="373"/>
                  </a:lnTo>
                  <a:lnTo>
                    <a:pt x="74" y="373"/>
                  </a:lnTo>
                  <a:lnTo>
                    <a:pt x="49" y="373"/>
                  </a:lnTo>
                  <a:lnTo>
                    <a:pt x="49" y="423"/>
                  </a:lnTo>
                  <a:lnTo>
                    <a:pt x="74" y="447"/>
                  </a:lnTo>
                  <a:lnTo>
                    <a:pt x="99" y="447"/>
                  </a:lnTo>
                  <a:lnTo>
                    <a:pt x="173" y="522"/>
                  </a:lnTo>
                  <a:lnTo>
                    <a:pt x="124" y="572"/>
                  </a:lnTo>
                  <a:lnTo>
                    <a:pt x="148" y="572"/>
                  </a:lnTo>
                  <a:lnTo>
                    <a:pt x="173" y="597"/>
                  </a:lnTo>
                  <a:lnTo>
                    <a:pt x="148" y="622"/>
                  </a:lnTo>
                  <a:lnTo>
                    <a:pt x="148" y="671"/>
                  </a:lnTo>
                  <a:lnTo>
                    <a:pt x="124" y="647"/>
                  </a:lnTo>
                  <a:lnTo>
                    <a:pt x="99" y="671"/>
                  </a:lnTo>
                  <a:lnTo>
                    <a:pt x="99" y="721"/>
                  </a:lnTo>
                  <a:lnTo>
                    <a:pt x="99" y="746"/>
                  </a:lnTo>
                  <a:lnTo>
                    <a:pt x="99" y="771"/>
                  </a:lnTo>
                  <a:lnTo>
                    <a:pt x="74" y="796"/>
                  </a:lnTo>
                  <a:lnTo>
                    <a:pt x="74" y="846"/>
                  </a:lnTo>
                  <a:lnTo>
                    <a:pt x="99" y="846"/>
                  </a:lnTo>
                  <a:lnTo>
                    <a:pt x="99" y="895"/>
                  </a:lnTo>
                  <a:lnTo>
                    <a:pt x="124" y="920"/>
                  </a:lnTo>
                  <a:lnTo>
                    <a:pt x="99" y="945"/>
                  </a:lnTo>
                  <a:lnTo>
                    <a:pt x="148" y="970"/>
                  </a:lnTo>
                  <a:lnTo>
                    <a:pt x="173" y="995"/>
                  </a:lnTo>
                  <a:lnTo>
                    <a:pt x="223" y="102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63" name="Freeform 51">
              <a:extLst>
                <a:ext uri="{FF2B5EF4-FFF2-40B4-BE49-F238E27FC236}">
                  <a16:creationId xmlns:a16="http://schemas.microsoft.com/office/drawing/2014/main" id="{EDAEF21D-2735-569C-A73A-F2DA76A3C8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3313" y="1597836"/>
              <a:ext cx="39550" cy="114576"/>
            </a:xfrm>
            <a:custGeom>
              <a:avLst/>
              <a:gdLst/>
              <a:ahLst/>
              <a:cxnLst>
                <a:cxn ang="0">
                  <a:pos x="75" y="547"/>
                </a:cxn>
                <a:cxn ang="0">
                  <a:pos x="50" y="647"/>
                </a:cxn>
                <a:cxn ang="0">
                  <a:pos x="25" y="697"/>
                </a:cxn>
                <a:cxn ang="0">
                  <a:pos x="0" y="722"/>
                </a:cxn>
                <a:cxn ang="0">
                  <a:pos x="0" y="771"/>
                </a:cxn>
                <a:cxn ang="0">
                  <a:pos x="0" y="871"/>
                </a:cxn>
                <a:cxn ang="0">
                  <a:pos x="25" y="871"/>
                </a:cxn>
                <a:cxn ang="0">
                  <a:pos x="25" y="1020"/>
                </a:cxn>
                <a:cxn ang="0">
                  <a:pos x="25" y="1045"/>
                </a:cxn>
                <a:cxn ang="0">
                  <a:pos x="25" y="1095"/>
                </a:cxn>
                <a:cxn ang="0">
                  <a:pos x="50" y="1070"/>
                </a:cxn>
                <a:cxn ang="0">
                  <a:pos x="75" y="995"/>
                </a:cxn>
                <a:cxn ang="0">
                  <a:pos x="100" y="921"/>
                </a:cxn>
                <a:cxn ang="0">
                  <a:pos x="100" y="896"/>
                </a:cxn>
                <a:cxn ang="0">
                  <a:pos x="124" y="846"/>
                </a:cxn>
                <a:cxn ang="0">
                  <a:pos x="124" y="771"/>
                </a:cxn>
                <a:cxn ang="0">
                  <a:pos x="124" y="747"/>
                </a:cxn>
                <a:cxn ang="0">
                  <a:pos x="174" y="722"/>
                </a:cxn>
                <a:cxn ang="0">
                  <a:pos x="149" y="697"/>
                </a:cxn>
                <a:cxn ang="0">
                  <a:pos x="174" y="647"/>
                </a:cxn>
                <a:cxn ang="0">
                  <a:pos x="199" y="498"/>
                </a:cxn>
                <a:cxn ang="0">
                  <a:pos x="223" y="498"/>
                </a:cxn>
                <a:cxn ang="0">
                  <a:pos x="248" y="448"/>
                </a:cxn>
                <a:cxn ang="0">
                  <a:pos x="248" y="423"/>
                </a:cxn>
                <a:cxn ang="0">
                  <a:pos x="248" y="398"/>
                </a:cxn>
                <a:cxn ang="0">
                  <a:pos x="248" y="348"/>
                </a:cxn>
                <a:cxn ang="0">
                  <a:pos x="273" y="324"/>
                </a:cxn>
                <a:cxn ang="0">
                  <a:pos x="273" y="299"/>
                </a:cxn>
                <a:cxn ang="0">
                  <a:pos x="298" y="299"/>
                </a:cxn>
                <a:cxn ang="0">
                  <a:pos x="298" y="224"/>
                </a:cxn>
                <a:cxn ang="0">
                  <a:pos x="322" y="174"/>
                </a:cxn>
                <a:cxn ang="0">
                  <a:pos x="347" y="149"/>
                </a:cxn>
                <a:cxn ang="0">
                  <a:pos x="347" y="100"/>
                </a:cxn>
                <a:cxn ang="0">
                  <a:pos x="347" y="75"/>
                </a:cxn>
                <a:cxn ang="0">
                  <a:pos x="347" y="50"/>
                </a:cxn>
                <a:cxn ang="0">
                  <a:pos x="372" y="25"/>
                </a:cxn>
                <a:cxn ang="0">
                  <a:pos x="372" y="0"/>
                </a:cxn>
                <a:cxn ang="0">
                  <a:pos x="347" y="0"/>
                </a:cxn>
                <a:cxn ang="0">
                  <a:pos x="347" y="0"/>
                </a:cxn>
                <a:cxn ang="0">
                  <a:pos x="322" y="0"/>
                </a:cxn>
                <a:cxn ang="0">
                  <a:pos x="298" y="50"/>
                </a:cxn>
                <a:cxn ang="0">
                  <a:pos x="298" y="100"/>
                </a:cxn>
                <a:cxn ang="0">
                  <a:pos x="273" y="124"/>
                </a:cxn>
                <a:cxn ang="0">
                  <a:pos x="273" y="149"/>
                </a:cxn>
                <a:cxn ang="0">
                  <a:pos x="273" y="174"/>
                </a:cxn>
                <a:cxn ang="0">
                  <a:pos x="248" y="224"/>
                </a:cxn>
                <a:cxn ang="0">
                  <a:pos x="223" y="274"/>
                </a:cxn>
                <a:cxn ang="0">
                  <a:pos x="223" y="299"/>
                </a:cxn>
                <a:cxn ang="0">
                  <a:pos x="199" y="324"/>
                </a:cxn>
                <a:cxn ang="0">
                  <a:pos x="174" y="373"/>
                </a:cxn>
                <a:cxn ang="0">
                  <a:pos x="174" y="423"/>
                </a:cxn>
                <a:cxn ang="0">
                  <a:pos x="149" y="423"/>
                </a:cxn>
                <a:cxn ang="0">
                  <a:pos x="124" y="448"/>
                </a:cxn>
                <a:cxn ang="0">
                  <a:pos x="100" y="498"/>
                </a:cxn>
                <a:cxn ang="0">
                  <a:pos x="75" y="547"/>
                </a:cxn>
              </a:cxnLst>
              <a:rect l="0" t="0" r="r" b="b"/>
              <a:pathLst>
                <a:path w="372" h="1095">
                  <a:moveTo>
                    <a:pt x="75" y="547"/>
                  </a:moveTo>
                  <a:lnTo>
                    <a:pt x="50" y="647"/>
                  </a:lnTo>
                  <a:lnTo>
                    <a:pt x="25" y="697"/>
                  </a:lnTo>
                  <a:lnTo>
                    <a:pt x="0" y="722"/>
                  </a:lnTo>
                  <a:lnTo>
                    <a:pt x="0" y="771"/>
                  </a:lnTo>
                  <a:lnTo>
                    <a:pt x="0" y="871"/>
                  </a:lnTo>
                  <a:lnTo>
                    <a:pt x="25" y="871"/>
                  </a:lnTo>
                  <a:lnTo>
                    <a:pt x="25" y="1020"/>
                  </a:lnTo>
                  <a:lnTo>
                    <a:pt x="25" y="1045"/>
                  </a:lnTo>
                  <a:lnTo>
                    <a:pt x="25" y="1095"/>
                  </a:lnTo>
                  <a:lnTo>
                    <a:pt x="50" y="1070"/>
                  </a:lnTo>
                  <a:lnTo>
                    <a:pt x="75" y="995"/>
                  </a:lnTo>
                  <a:lnTo>
                    <a:pt x="100" y="921"/>
                  </a:lnTo>
                  <a:lnTo>
                    <a:pt x="100" y="896"/>
                  </a:lnTo>
                  <a:lnTo>
                    <a:pt x="124" y="846"/>
                  </a:lnTo>
                  <a:lnTo>
                    <a:pt x="124" y="771"/>
                  </a:lnTo>
                  <a:lnTo>
                    <a:pt x="124" y="747"/>
                  </a:lnTo>
                  <a:lnTo>
                    <a:pt x="174" y="722"/>
                  </a:lnTo>
                  <a:lnTo>
                    <a:pt x="149" y="697"/>
                  </a:lnTo>
                  <a:lnTo>
                    <a:pt x="174" y="647"/>
                  </a:lnTo>
                  <a:lnTo>
                    <a:pt x="199" y="498"/>
                  </a:lnTo>
                  <a:lnTo>
                    <a:pt x="223" y="498"/>
                  </a:lnTo>
                  <a:lnTo>
                    <a:pt x="248" y="448"/>
                  </a:lnTo>
                  <a:lnTo>
                    <a:pt x="248" y="423"/>
                  </a:lnTo>
                  <a:lnTo>
                    <a:pt x="248" y="398"/>
                  </a:lnTo>
                  <a:lnTo>
                    <a:pt x="248" y="348"/>
                  </a:lnTo>
                  <a:lnTo>
                    <a:pt x="273" y="324"/>
                  </a:lnTo>
                  <a:lnTo>
                    <a:pt x="273" y="299"/>
                  </a:lnTo>
                  <a:lnTo>
                    <a:pt x="298" y="299"/>
                  </a:lnTo>
                  <a:lnTo>
                    <a:pt x="298" y="224"/>
                  </a:lnTo>
                  <a:lnTo>
                    <a:pt x="322" y="174"/>
                  </a:lnTo>
                  <a:lnTo>
                    <a:pt x="347" y="149"/>
                  </a:lnTo>
                  <a:lnTo>
                    <a:pt x="347" y="100"/>
                  </a:lnTo>
                  <a:lnTo>
                    <a:pt x="347" y="75"/>
                  </a:lnTo>
                  <a:lnTo>
                    <a:pt x="347" y="50"/>
                  </a:lnTo>
                  <a:lnTo>
                    <a:pt x="372" y="25"/>
                  </a:lnTo>
                  <a:lnTo>
                    <a:pt x="372" y="0"/>
                  </a:lnTo>
                  <a:lnTo>
                    <a:pt x="347" y="0"/>
                  </a:lnTo>
                  <a:lnTo>
                    <a:pt x="347" y="0"/>
                  </a:lnTo>
                  <a:lnTo>
                    <a:pt x="322" y="0"/>
                  </a:lnTo>
                  <a:lnTo>
                    <a:pt x="298" y="50"/>
                  </a:lnTo>
                  <a:lnTo>
                    <a:pt x="298" y="100"/>
                  </a:lnTo>
                  <a:lnTo>
                    <a:pt x="273" y="124"/>
                  </a:lnTo>
                  <a:lnTo>
                    <a:pt x="273" y="149"/>
                  </a:lnTo>
                  <a:lnTo>
                    <a:pt x="273" y="174"/>
                  </a:lnTo>
                  <a:lnTo>
                    <a:pt x="248" y="224"/>
                  </a:lnTo>
                  <a:lnTo>
                    <a:pt x="223" y="274"/>
                  </a:lnTo>
                  <a:lnTo>
                    <a:pt x="223" y="299"/>
                  </a:lnTo>
                  <a:lnTo>
                    <a:pt x="199" y="324"/>
                  </a:lnTo>
                  <a:lnTo>
                    <a:pt x="174" y="373"/>
                  </a:lnTo>
                  <a:lnTo>
                    <a:pt x="174" y="423"/>
                  </a:lnTo>
                  <a:lnTo>
                    <a:pt x="149" y="423"/>
                  </a:lnTo>
                  <a:lnTo>
                    <a:pt x="124" y="448"/>
                  </a:lnTo>
                  <a:lnTo>
                    <a:pt x="100" y="498"/>
                  </a:lnTo>
                  <a:lnTo>
                    <a:pt x="75" y="547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64" name="Freeform 52">
              <a:extLst>
                <a:ext uri="{FF2B5EF4-FFF2-40B4-BE49-F238E27FC236}">
                  <a16:creationId xmlns:a16="http://schemas.microsoft.com/office/drawing/2014/main" id="{F7440DB0-B741-9ACB-2829-16B8AC276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090" y="1530093"/>
              <a:ext cx="62691" cy="109559"/>
            </a:xfrm>
            <a:custGeom>
              <a:avLst/>
              <a:gdLst/>
              <a:ahLst/>
              <a:cxnLst>
                <a:cxn ang="0">
                  <a:pos x="223" y="174"/>
                </a:cxn>
                <a:cxn ang="0">
                  <a:pos x="248" y="125"/>
                </a:cxn>
                <a:cxn ang="0">
                  <a:pos x="298" y="75"/>
                </a:cxn>
                <a:cxn ang="0">
                  <a:pos x="372" y="100"/>
                </a:cxn>
                <a:cxn ang="0">
                  <a:pos x="446" y="75"/>
                </a:cxn>
                <a:cxn ang="0">
                  <a:pos x="496" y="25"/>
                </a:cxn>
                <a:cxn ang="0">
                  <a:pos x="570" y="25"/>
                </a:cxn>
                <a:cxn ang="0">
                  <a:pos x="595" y="25"/>
                </a:cxn>
                <a:cxn ang="0">
                  <a:pos x="545" y="50"/>
                </a:cxn>
                <a:cxn ang="0">
                  <a:pos x="496" y="75"/>
                </a:cxn>
                <a:cxn ang="0">
                  <a:pos x="496" y="125"/>
                </a:cxn>
                <a:cxn ang="0">
                  <a:pos x="446" y="174"/>
                </a:cxn>
                <a:cxn ang="0">
                  <a:pos x="421" y="199"/>
                </a:cxn>
                <a:cxn ang="0">
                  <a:pos x="397" y="274"/>
                </a:cxn>
                <a:cxn ang="0">
                  <a:pos x="347" y="299"/>
                </a:cxn>
                <a:cxn ang="0">
                  <a:pos x="347" y="373"/>
                </a:cxn>
                <a:cxn ang="0">
                  <a:pos x="347" y="473"/>
                </a:cxn>
                <a:cxn ang="0">
                  <a:pos x="397" y="523"/>
                </a:cxn>
                <a:cxn ang="0">
                  <a:pos x="397" y="572"/>
                </a:cxn>
                <a:cxn ang="0">
                  <a:pos x="347" y="597"/>
                </a:cxn>
                <a:cxn ang="0">
                  <a:pos x="298" y="697"/>
                </a:cxn>
                <a:cxn ang="0">
                  <a:pos x="298" y="747"/>
                </a:cxn>
                <a:cxn ang="0">
                  <a:pos x="248" y="771"/>
                </a:cxn>
                <a:cxn ang="0">
                  <a:pos x="199" y="846"/>
                </a:cxn>
                <a:cxn ang="0">
                  <a:pos x="149" y="946"/>
                </a:cxn>
                <a:cxn ang="0">
                  <a:pos x="149" y="1020"/>
                </a:cxn>
                <a:cxn ang="0">
                  <a:pos x="50" y="1045"/>
                </a:cxn>
                <a:cxn ang="0">
                  <a:pos x="75" y="946"/>
                </a:cxn>
                <a:cxn ang="0">
                  <a:pos x="124" y="896"/>
                </a:cxn>
                <a:cxn ang="0">
                  <a:pos x="100" y="896"/>
                </a:cxn>
                <a:cxn ang="0">
                  <a:pos x="75" y="821"/>
                </a:cxn>
                <a:cxn ang="0">
                  <a:pos x="50" y="796"/>
                </a:cxn>
                <a:cxn ang="0">
                  <a:pos x="25" y="722"/>
                </a:cxn>
                <a:cxn ang="0">
                  <a:pos x="50" y="647"/>
                </a:cxn>
                <a:cxn ang="0">
                  <a:pos x="25" y="572"/>
                </a:cxn>
                <a:cxn ang="0">
                  <a:pos x="0" y="473"/>
                </a:cxn>
                <a:cxn ang="0">
                  <a:pos x="50" y="398"/>
                </a:cxn>
                <a:cxn ang="0">
                  <a:pos x="124" y="324"/>
                </a:cxn>
                <a:cxn ang="0">
                  <a:pos x="174" y="199"/>
                </a:cxn>
              </a:cxnLst>
              <a:rect l="0" t="0" r="r" b="b"/>
              <a:pathLst>
                <a:path w="595" h="1045">
                  <a:moveTo>
                    <a:pt x="199" y="174"/>
                  </a:moveTo>
                  <a:lnTo>
                    <a:pt x="223" y="174"/>
                  </a:lnTo>
                  <a:lnTo>
                    <a:pt x="248" y="149"/>
                  </a:lnTo>
                  <a:lnTo>
                    <a:pt x="248" y="125"/>
                  </a:lnTo>
                  <a:lnTo>
                    <a:pt x="273" y="100"/>
                  </a:lnTo>
                  <a:lnTo>
                    <a:pt x="298" y="75"/>
                  </a:lnTo>
                  <a:lnTo>
                    <a:pt x="347" y="149"/>
                  </a:lnTo>
                  <a:lnTo>
                    <a:pt x="372" y="100"/>
                  </a:lnTo>
                  <a:lnTo>
                    <a:pt x="372" y="75"/>
                  </a:lnTo>
                  <a:lnTo>
                    <a:pt x="446" y="75"/>
                  </a:lnTo>
                  <a:lnTo>
                    <a:pt x="471" y="50"/>
                  </a:lnTo>
                  <a:lnTo>
                    <a:pt x="496" y="25"/>
                  </a:lnTo>
                  <a:lnTo>
                    <a:pt x="521" y="0"/>
                  </a:lnTo>
                  <a:lnTo>
                    <a:pt x="570" y="25"/>
                  </a:lnTo>
                  <a:lnTo>
                    <a:pt x="595" y="0"/>
                  </a:lnTo>
                  <a:lnTo>
                    <a:pt x="595" y="25"/>
                  </a:lnTo>
                  <a:lnTo>
                    <a:pt x="595" y="50"/>
                  </a:lnTo>
                  <a:lnTo>
                    <a:pt x="545" y="50"/>
                  </a:lnTo>
                  <a:lnTo>
                    <a:pt x="521" y="50"/>
                  </a:lnTo>
                  <a:lnTo>
                    <a:pt x="496" y="75"/>
                  </a:lnTo>
                  <a:lnTo>
                    <a:pt x="521" y="100"/>
                  </a:lnTo>
                  <a:lnTo>
                    <a:pt x="496" y="125"/>
                  </a:lnTo>
                  <a:lnTo>
                    <a:pt x="471" y="149"/>
                  </a:lnTo>
                  <a:lnTo>
                    <a:pt x="446" y="174"/>
                  </a:lnTo>
                  <a:lnTo>
                    <a:pt x="446" y="199"/>
                  </a:lnTo>
                  <a:lnTo>
                    <a:pt x="421" y="199"/>
                  </a:lnTo>
                  <a:lnTo>
                    <a:pt x="421" y="274"/>
                  </a:lnTo>
                  <a:lnTo>
                    <a:pt x="397" y="274"/>
                  </a:lnTo>
                  <a:lnTo>
                    <a:pt x="347" y="249"/>
                  </a:lnTo>
                  <a:lnTo>
                    <a:pt x="347" y="299"/>
                  </a:lnTo>
                  <a:lnTo>
                    <a:pt x="347" y="373"/>
                  </a:lnTo>
                  <a:lnTo>
                    <a:pt x="347" y="373"/>
                  </a:lnTo>
                  <a:lnTo>
                    <a:pt x="347" y="423"/>
                  </a:lnTo>
                  <a:lnTo>
                    <a:pt x="347" y="473"/>
                  </a:lnTo>
                  <a:lnTo>
                    <a:pt x="372" y="498"/>
                  </a:lnTo>
                  <a:lnTo>
                    <a:pt x="397" y="523"/>
                  </a:lnTo>
                  <a:lnTo>
                    <a:pt x="421" y="548"/>
                  </a:lnTo>
                  <a:lnTo>
                    <a:pt x="397" y="572"/>
                  </a:lnTo>
                  <a:lnTo>
                    <a:pt x="372" y="597"/>
                  </a:lnTo>
                  <a:lnTo>
                    <a:pt x="347" y="597"/>
                  </a:lnTo>
                  <a:lnTo>
                    <a:pt x="298" y="647"/>
                  </a:lnTo>
                  <a:lnTo>
                    <a:pt x="298" y="697"/>
                  </a:lnTo>
                  <a:lnTo>
                    <a:pt x="322" y="697"/>
                  </a:lnTo>
                  <a:lnTo>
                    <a:pt x="298" y="747"/>
                  </a:lnTo>
                  <a:lnTo>
                    <a:pt x="248" y="747"/>
                  </a:lnTo>
                  <a:lnTo>
                    <a:pt x="248" y="771"/>
                  </a:lnTo>
                  <a:lnTo>
                    <a:pt x="174" y="846"/>
                  </a:lnTo>
                  <a:lnTo>
                    <a:pt x="199" y="846"/>
                  </a:lnTo>
                  <a:lnTo>
                    <a:pt x="149" y="896"/>
                  </a:lnTo>
                  <a:lnTo>
                    <a:pt x="149" y="946"/>
                  </a:lnTo>
                  <a:lnTo>
                    <a:pt x="174" y="946"/>
                  </a:lnTo>
                  <a:lnTo>
                    <a:pt x="149" y="1020"/>
                  </a:lnTo>
                  <a:lnTo>
                    <a:pt x="75" y="1045"/>
                  </a:lnTo>
                  <a:lnTo>
                    <a:pt x="50" y="1045"/>
                  </a:lnTo>
                  <a:lnTo>
                    <a:pt x="75" y="971"/>
                  </a:lnTo>
                  <a:lnTo>
                    <a:pt x="75" y="946"/>
                  </a:lnTo>
                  <a:lnTo>
                    <a:pt x="124" y="921"/>
                  </a:lnTo>
                  <a:lnTo>
                    <a:pt x="124" y="896"/>
                  </a:lnTo>
                  <a:lnTo>
                    <a:pt x="124" y="871"/>
                  </a:lnTo>
                  <a:lnTo>
                    <a:pt x="100" y="896"/>
                  </a:lnTo>
                  <a:lnTo>
                    <a:pt x="75" y="896"/>
                  </a:lnTo>
                  <a:lnTo>
                    <a:pt x="75" y="821"/>
                  </a:lnTo>
                  <a:lnTo>
                    <a:pt x="50" y="821"/>
                  </a:lnTo>
                  <a:lnTo>
                    <a:pt x="50" y="796"/>
                  </a:lnTo>
                  <a:lnTo>
                    <a:pt x="50" y="722"/>
                  </a:lnTo>
                  <a:lnTo>
                    <a:pt x="25" y="722"/>
                  </a:lnTo>
                  <a:lnTo>
                    <a:pt x="25" y="697"/>
                  </a:lnTo>
                  <a:lnTo>
                    <a:pt x="50" y="647"/>
                  </a:lnTo>
                  <a:lnTo>
                    <a:pt x="50" y="597"/>
                  </a:lnTo>
                  <a:lnTo>
                    <a:pt x="25" y="572"/>
                  </a:lnTo>
                  <a:lnTo>
                    <a:pt x="25" y="523"/>
                  </a:lnTo>
                  <a:lnTo>
                    <a:pt x="0" y="473"/>
                  </a:lnTo>
                  <a:lnTo>
                    <a:pt x="25" y="448"/>
                  </a:lnTo>
                  <a:lnTo>
                    <a:pt x="50" y="398"/>
                  </a:lnTo>
                  <a:lnTo>
                    <a:pt x="75" y="373"/>
                  </a:lnTo>
                  <a:lnTo>
                    <a:pt x="124" y="324"/>
                  </a:lnTo>
                  <a:lnTo>
                    <a:pt x="149" y="249"/>
                  </a:lnTo>
                  <a:lnTo>
                    <a:pt x="174" y="199"/>
                  </a:lnTo>
                  <a:lnTo>
                    <a:pt x="199" y="174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65" name="Freeform 53">
              <a:extLst>
                <a:ext uri="{FF2B5EF4-FFF2-40B4-BE49-F238E27FC236}">
                  <a16:creationId xmlns:a16="http://schemas.microsoft.com/office/drawing/2014/main" id="{8490D640-5BF6-8B10-D481-9DF55728D5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918" y="1676394"/>
              <a:ext cx="91302" cy="49343"/>
            </a:xfrm>
            <a:custGeom>
              <a:avLst/>
              <a:gdLst/>
              <a:ahLst/>
              <a:cxnLst>
                <a:cxn ang="0">
                  <a:pos x="124" y="398"/>
                </a:cxn>
                <a:cxn ang="0">
                  <a:pos x="75" y="423"/>
                </a:cxn>
                <a:cxn ang="0">
                  <a:pos x="149" y="473"/>
                </a:cxn>
                <a:cxn ang="0">
                  <a:pos x="199" y="448"/>
                </a:cxn>
                <a:cxn ang="0">
                  <a:pos x="149" y="374"/>
                </a:cxn>
                <a:cxn ang="0">
                  <a:pos x="174" y="324"/>
                </a:cxn>
                <a:cxn ang="0">
                  <a:pos x="248" y="324"/>
                </a:cxn>
                <a:cxn ang="0">
                  <a:pos x="347" y="324"/>
                </a:cxn>
                <a:cxn ang="0">
                  <a:pos x="372" y="324"/>
                </a:cxn>
                <a:cxn ang="0">
                  <a:pos x="446" y="324"/>
                </a:cxn>
                <a:cxn ang="0">
                  <a:pos x="496" y="349"/>
                </a:cxn>
                <a:cxn ang="0">
                  <a:pos x="545" y="299"/>
                </a:cxn>
                <a:cxn ang="0">
                  <a:pos x="570" y="324"/>
                </a:cxn>
                <a:cxn ang="0">
                  <a:pos x="644" y="324"/>
                </a:cxn>
                <a:cxn ang="0">
                  <a:pos x="719" y="324"/>
                </a:cxn>
                <a:cxn ang="0">
                  <a:pos x="669" y="398"/>
                </a:cxn>
                <a:cxn ang="0">
                  <a:pos x="743" y="374"/>
                </a:cxn>
                <a:cxn ang="0">
                  <a:pos x="793" y="324"/>
                </a:cxn>
                <a:cxn ang="0">
                  <a:pos x="842" y="249"/>
                </a:cxn>
                <a:cxn ang="0">
                  <a:pos x="842" y="199"/>
                </a:cxn>
                <a:cxn ang="0">
                  <a:pos x="768" y="174"/>
                </a:cxn>
                <a:cxn ang="0">
                  <a:pos x="694" y="100"/>
                </a:cxn>
                <a:cxn ang="0">
                  <a:pos x="669" y="75"/>
                </a:cxn>
                <a:cxn ang="0">
                  <a:pos x="644" y="50"/>
                </a:cxn>
                <a:cxn ang="0">
                  <a:pos x="570" y="0"/>
                </a:cxn>
                <a:cxn ang="0">
                  <a:pos x="545" y="25"/>
                </a:cxn>
                <a:cxn ang="0">
                  <a:pos x="471" y="50"/>
                </a:cxn>
                <a:cxn ang="0">
                  <a:pos x="421" y="50"/>
                </a:cxn>
                <a:cxn ang="0">
                  <a:pos x="397" y="75"/>
                </a:cxn>
                <a:cxn ang="0">
                  <a:pos x="347" y="50"/>
                </a:cxn>
                <a:cxn ang="0">
                  <a:pos x="298" y="125"/>
                </a:cxn>
                <a:cxn ang="0">
                  <a:pos x="223" y="125"/>
                </a:cxn>
                <a:cxn ang="0">
                  <a:pos x="149" y="100"/>
                </a:cxn>
                <a:cxn ang="0">
                  <a:pos x="75" y="50"/>
                </a:cxn>
                <a:cxn ang="0">
                  <a:pos x="25" y="100"/>
                </a:cxn>
                <a:cxn ang="0">
                  <a:pos x="25" y="199"/>
                </a:cxn>
                <a:cxn ang="0">
                  <a:pos x="25" y="249"/>
                </a:cxn>
                <a:cxn ang="0">
                  <a:pos x="99" y="274"/>
                </a:cxn>
              </a:cxnLst>
              <a:rect l="0" t="0" r="r" b="b"/>
              <a:pathLst>
                <a:path w="867" h="473">
                  <a:moveTo>
                    <a:pt x="99" y="299"/>
                  </a:moveTo>
                  <a:lnTo>
                    <a:pt x="124" y="398"/>
                  </a:lnTo>
                  <a:lnTo>
                    <a:pt x="99" y="398"/>
                  </a:lnTo>
                  <a:lnTo>
                    <a:pt x="75" y="423"/>
                  </a:lnTo>
                  <a:lnTo>
                    <a:pt x="124" y="473"/>
                  </a:lnTo>
                  <a:lnTo>
                    <a:pt x="149" y="473"/>
                  </a:lnTo>
                  <a:lnTo>
                    <a:pt x="174" y="473"/>
                  </a:lnTo>
                  <a:lnTo>
                    <a:pt x="199" y="448"/>
                  </a:lnTo>
                  <a:lnTo>
                    <a:pt x="174" y="423"/>
                  </a:lnTo>
                  <a:lnTo>
                    <a:pt x="149" y="374"/>
                  </a:lnTo>
                  <a:lnTo>
                    <a:pt x="149" y="324"/>
                  </a:lnTo>
                  <a:lnTo>
                    <a:pt x="174" y="324"/>
                  </a:lnTo>
                  <a:lnTo>
                    <a:pt x="199" y="349"/>
                  </a:lnTo>
                  <a:lnTo>
                    <a:pt x="248" y="324"/>
                  </a:lnTo>
                  <a:lnTo>
                    <a:pt x="298" y="324"/>
                  </a:lnTo>
                  <a:lnTo>
                    <a:pt x="347" y="324"/>
                  </a:lnTo>
                  <a:lnTo>
                    <a:pt x="347" y="299"/>
                  </a:lnTo>
                  <a:lnTo>
                    <a:pt x="372" y="324"/>
                  </a:lnTo>
                  <a:lnTo>
                    <a:pt x="397" y="324"/>
                  </a:lnTo>
                  <a:lnTo>
                    <a:pt x="446" y="324"/>
                  </a:lnTo>
                  <a:lnTo>
                    <a:pt x="471" y="324"/>
                  </a:lnTo>
                  <a:lnTo>
                    <a:pt x="496" y="349"/>
                  </a:lnTo>
                  <a:lnTo>
                    <a:pt x="520" y="324"/>
                  </a:lnTo>
                  <a:lnTo>
                    <a:pt x="545" y="299"/>
                  </a:lnTo>
                  <a:lnTo>
                    <a:pt x="570" y="349"/>
                  </a:lnTo>
                  <a:lnTo>
                    <a:pt x="570" y="324"/>
                  </a:lnTo>
                  <a:lnTo>
                    <a:pt x="620" y="299"/>
                  </a:lnTo>
                  <a:lnTo>
                    <a:pt x="644" y="324"/>
                  </a:lnTo>
                  <a:lnTo>
                    <a:pt x="694" y="299"/>
                  </a:lnTo>
                  <a:lnTo>
                    <a:pt x="719" y="324"/>
                  </a:lnTo>
                  <a:lnTo>
                    <a:pt x="694" y="349"/>
                  </a:lnTo>
                  <a:lnTo>
                    <a:pt x="669" y="398"/>
                  </a:lnTo>
                  <a:lnTo>
                    <a:pt x="694" y="398"/>
                  </a:lnTo>
                  <a:lnTo>
                    <a:pt x="743" y="374"/>
                  </a:lnTo>
                  <a:lnTo>
                    <a:pt x="768" y="398"/>
                  </a:lnTo>
                  <a:lnTo>
                    <a:pt x="793" y="324"/>
                  </a:lnTo>
                  <a:lnTo>
                    <a:pt x="818" y="324"/>
                  </a:lnTo>
                  <a:lnTo>
                    <a:pt x="842" y="249"/>
                  </a:lnTo>
                  <a:lnTo>
                    <a:pt x="867" y="174"/>
                  </a:lnTo>
                  <a:lnTo>
                    <a:pt x="842" y="199"/>
                  </a:lnTo>
                  <a:lnTo>
                    <a:pt x="818" y="174"/>
                  </a:lnTo>
                  <a:lnTo>
                    <a:pt x="768" y="174"/>
                  </a:lnTo>
                  <a:lnTo>
                    <a:pt x="743" y="150"/>
                  </a:lnTo>
                  <a:lnTo>
                    <a:pt x="694" y="100"/>
                  </a:lnTo>
                  <a:lnTo>
                    <a:pt x="669" y="100"/>
                  </a:lnTo>
                  <a:lnTo>
                    <a:pt x="669" y="75"/>
                  </a:lnTo>
                  <a:lnTo>
                    <a:pt x="669" y="50"/>
                  </a:lnTo>
                  <a:lnTo>
                    <a:pt x="644" y="50"/>
                  </a:lnTo>
                  <a:lnTo>
                    <a:pt x="620" y="0"/>
                  </a:lnTo>
                  <a:lnTo>
                    <a:pt x="570" y="0"/>
                  </a:lnTo>
                  <a:lnTo>
                    <a:pt x="570" y="25"/>
                  </a:lnTo>
                  <a:lnTo>
                    <a:pt x="545" y="25"/>
                  </a:lnTo>
                  <a:lnTo>
                    <a:pt x="496" y="25"/>
                  </a:lnTo>
                  <a:lnTo>
                    <a:pt x="471" y="50"/>
                  </a:lnTo>
                  <a:lnTo>
                    <a:pt x="446" y="25"/>
                  </a:lnTo>
                  <a:lnTo>
                    <a:pt x="421" y="50"/>
                  </a:lnTo>
                  <a:lnTo>
                    <a:pt x="421" y="75"/>
                  </a:lnTo>
                  <a:lnTo>
                    <a:pt x="397" y="75"/>
                  </a:lnTo>
                  <a:lnTo>
                    <a:pt x="397" y="50"/>
                  </a:lnTo>
                  <a:lnTo>
                    <a:pt x="347" y="50"/>
                  </a:lnTo>
                  <a:lnTo>
                    <a:pt x="322" y="75"/>
                  </a:lnTo>
                  <a:lnTo>
                    <a:pt x="298" y="125"/>
                  </a:lnTo>
                  <a:lnTo>
                    <a:pt x="273" y="150"/>
                  </a:lnTo>
                  <a:lnTo>
                    <a:pt x="223" y="125"/>
                  </a:lnTo>
                  <a:lnTo>
                    <a:pt x="174" y="100"/>
                  </a:lnTo>
                  <a:lnTo>
                    <a:pt x="149" y="100"/>
                  </a:lnTo>
                  <a:lnTo>
                    <a:pt x="124" y="50"/>
                  </a:lnTo>
                  <a:lnTo>
                    <a:pt x="75" y="50"/>
                  </a:lnTo>
                  <a:lnTo>
                    <a:pt x="50" y="100"/>
                  </a:lnTo>
                  <a:lnTo>
                    <a:pt x="25" y="100"/>
                  </a:lnTo>
                  <a:lnTo>
                    <a:pt x="0" y="150"/>
                  </a:lnTo>
                  <a:lnTo>
                    <a:pt x="25" y="199"/>
                  </a:lnTo>
                  <a:lnTo>
                    <a:pt x="25" y="224"/>
                  </a:lnTo>
                  <a:lnTo>
                    <a:pt x="25" y="249"/>
                  </a:lnTo>
                  <a:lnTo>
                    <a:pt x="50" y="274"/>
                  </a:lnTo>
                  <a:lnTo>
                    <a:pt x="99" y="274"/>
                  </a:lnTo>
                  <a:lnTo>
                    <a:pt x="99" y="299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66" name="Freeform 54">
              <a:extLst>
                <a:ext uri="{FF2B5EF4-FFF2-40B4-BE49-F238E27FC236}">
                  <a16:creationId xmlns:a16="http://schemas.microsoft.com/office/drawing/2014/main" id="{E56C2AB9-C351-D9E5-D112-9186F92289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6011" y="1566765"/>
              <a:ext cx="91302" cy="127539"/>
            </a:xfrm>
            <a:custGeom>
              <a:avLst/>
              <a:gdLst/>
              <a:ahLst/>
              <a:cxnLst>
                <a:cxn ang="0">
                  <a:pos x="693" y="797"/>
                </a:cxn>
                <a:cxn ang="0">
                  <a:pos x="693" y="921"/>
                </a:cxn>
                <a:cxn ang="0">
                  <a:pos x="718" y="971"/>
                </a:cxn>
                <a:cxn ang="0">
                  <a:pos x="743" y="1045"/>
                </a:cxn>
                <a:cxn ang="0">
                  <a:pos x="743" y="1095"/>
                </a:cxn>
                <a:cxn ang="0">
                  <a:pos x="718" y="1145"/>
                </a:cxn>
                <a:cxn ang="0">
                  <a:pos x="669" y="1170"/>
                </a:cxn>
                <a:cxn ang="0">
                  <a:pos x="594" y="1220"/>
                </a:cxn>
                <a:cxn ang="0">
                  <a:pos x="495" y="1195"/>
                </a:cxn>
                <a:cxn ang="0">
                  <a:pos x="495" y="1120"/>
                </a:cxn>
                <a:cxn ang="0">
                  <a:pos x="470" y="1070"/>
                </a:cxn>
                <a:cxn ang="0">
                  <a:pos x="495" y="996"/>
                </a:cxn>
                <a:cxn ang="0">
                  <a:pos x="470" y="921"/>
                </a:cxn>
                <a:cxn ang="0">
                  <a:pos x="396" y="921"/>
                </a:cxn>
                <a:cxn ang="0">
                  <a:pos x="347" y="871"/>
                </a:cxn>
                <a:cxn ang="0">
                  <a:pos x="322" y="772"/>
                </a:cxn>
                <a:cxn ang="0">
                  <a:pos x="297" y="697"/>
                </a:cxn>
                <a:cxn ang="0">
                  <a:pos x="223" y="672"/>
                </a:cxn>
                <a:cxn ang="0">
                  <a:pos x="198" y="598"/>
                </a:cxn>
                <a:cxn ang="0">
                  <a:pos x="198" y="548"/>
                </a:cxn>
                <a:cxn ang="0">
                  <a:pos x="149" y="498"/>
                </a:cxn>
                <a:cxn ang="0">
                  <a:pos x="124" y="398"/>
                </a:cxn>
                <a:cxn ang="0">
                  <a:pos x="99" y="324"/>
                </a:cxn>
                <a:cxn ang="0">
                  <a:pos x="124" y="274"/>
                </a:cxn>
                <a:cxn ang="0">
                  <a:pos x="99" y="249"/>
                </a:cxn>
                <a:cxn ang="0">
                  <a:pos x="74" y="224"/>
                </a:cxn>
                <a:cxn ang="0">
                  <a:pos x="99" y="150"/>
                </a:cxn>
                <a:cxn ang="0">
                  <a:pos x="74" y="125"/>
                </a:cxn>
                <a:cxn ang="0">
                  <a:pos x="74" y="150"/>
                </a:cxn>
                <a:cxn ang="0">
                  <a:pos x="50" y="224"/>
                </a:cxn>
                <a:cxn ang="0">
                  <a:pos x="25" y="224"/>
                </a:cxn>
                <a:cxn ang="0">
                  <a:pos x="0" y="150"/>
                </a:cxn>
                <a:cxn ang="0">
                  <a:pos x="0" y="125"/>
                </a:cxn>
                <a:cxn ang="0">
                  <a:pos x="25" y="50"/>
                </a:cxn>
                <a:cxn ang="0">
                  <a:pos x="50" y="25"/>
                </a:cxn>
                <a:cxn ang="0">
                  <a:pos x="124" y="25"/>
                </a:cxn>
                <a:cxn ang="0">
                  <a:pos x="198" y="0"/>
                </a:cxn>
                <a:cxn ang="0">
                  <a:pos x="198" y="75"/>
                </a:cxn>
                <a:cxn ang="0">
                  <a:pos x="223" y="100"/>
                </a:cxn>
                <a:cxn ang="0">
                  <a:pos x="223" y="150"/>
                </a:cxn>
                <a:cxn ang="0">
                  <a:pos x="248" y="150"/>
                </a:cxn>
                <a:cxn ang="0">
                  <a:pos x="223" y="249"/>
                </a:cxn>
                <a:cxn ang="0">
                  <a:pos x="248" y="324"/>
                </a:cxn>
                <a:cxn ang="0">
                  <a:pos x="297" y="274"/>
                </a:cxn>
                <a:cxn ang="0">
                  <a:pos x="396" y="274"/>
                </a:cxn>
                <a:cxn ang="0">
                  <a:pos x="470" y="324"/>
                </a:cxn>
                <a:cxn ang="0">
                  <a:pos x="520" y="349"/>
                </a:cxn>
                <a:cxn ang="0">
                  <a:pos x="495" y="423"/>
                </a:cxn>
                <a:cxn ang="0">
                  <a:pos x="570" y="423"/>
                </a:cxn>
                <a:cxn ang="0">
                  <a:pos x="570" y="448"/>
                </a:cxn>
                <a:cxn ang="0">
                  <a:pos x="594" y="448"/>
                </a:cxn>
                <a:cxn ang="0">
                  <a:pos x="570" y="498"/>
                </a:cxn>
                <a:cxn ang="0">
                  <a:pos x="644" y="523"/>
                </a:cxn>
                <a:cxn ang="0">
                  <a:pos x="669" y="498"/>
                </a:cxn>
                <a:cxn ang="0">
                  <a:pos x="768" y="498"/>
                </a:cxn>
                <a:cxn ang="0">
                  <a:pos x="792" y="498"/>
                </a:cxn>
                <a:cxn ang="0">
                  <a:pos x="842" y="523"/>
                </a:cxn>
                <a:cxn ang="0">
                  <a:pos x="842" y="598"/>
                </a:cxn>
                <a:cxn ang="0">
                  <a:pos x="867" y="622"/>
                </a:cxn>
                <a:cxn ang="0">
                  <a:pos x="842" y="672"/>
                </a:cxn>
                <a:cxn ang="0">
                  <a:pos x="792" y="697"/>
                </a:cxn>
                <a:cxn ang="0">
                  <a:pos x="768" y="697"/>
                </a:cxn>
                <a:cxn ang="0">
                  <a:pos x="693" y="722"/>
                </a:cxn>
              </a:cxnLst>
              <a:rect l="0" t="0" r="r" b="b"/>
              <a:pathLst>
                <a:path w="867" h="1220">
                  <a:moveTo>
                    <a:pt x="669" y="747"/>
                  </a:moveTo>
                  <a:lnTo>
                    <a:pt x="693" y="797"/>
                  </a:lnTo>
                  <a:lnTo>
                    <a:pt x="693" y="871"/>
                  </a:lnTo>
                  <a:lnTo>
                    <a:pt x="693" y="921"/>
                  </a:lnTo>
                  <a:lnTo>
                    <a:pt x="718" y="946"/>
                  </a:lnTo>
                  <a:lnTo>
                    <a:pt x="718" y="971"/>
                  </a:lnTo>
                  <a:lnTo>
                    <a:pt x="743" y="996"/>
                  </a:lnTo>
                  <a:lnTo>
                    <a:pt x="743" y="1045"/>
                  </a:lnTo>
                  <a:lnTo>
                    <a:pt x="743" y="1095"/>
                  </a:lnTo>
                  <a:lnTo>
                    <a:pt x="743" y="1095"/>
                  </a:lnTo>
                  <a:lnTo>
                    <a:pt x="743" y="1120"/>
                  </a:lnTo>
                  <a:lnTo>
                    <a:pt x="718" y="1145"/>
                  </a:lnTo>
                  <a:lnTo>
                    <a:pt x="693" y="1145"/>
                  </a:lnTo>
                  <a:lnTo>
                    <a:pt x="669" y="1170"/>
                  </a:lnTo>
                  <a:lnTo>
                    <a:pt x="619" y="1195"/>
                  </a:lnTo>
                  <a:lnTo>
                    <a:pt x="594" y="1220"/>
                  </a:lnTo>
                  <a:lnTo>
                    <a:pt x="570" y="1195"/>
                  </a:lnTo>
                  <a:lnTo>
                    <a:pt x="495" y="1195"/>
                  </a:lnTo>
                  <a:lnTo>
                    <a:pt x="470" y="1170"/>
                  </a:lnTo>
                  <a:lnTo>
                    <a:pt x="495" y="1120"/>
                  </a:lnTo>
                  <a:lnTo>
                    <a:pt x="446" y="1095"/>
                  </a:lnTo>
                  <a:lnTo>
                    <a:pt x="470" y="1070"/>
                  </a:lnTo>
                  <a:lnTo>
                    <a:pt x="495" y="1045"/>
                  </a:lnTo>
                  <a:lnTo>
                    <a:pt x="495" y="996"/>
                  </a:lnTo>
                  <a:lnTo>
                    <a:pt x="470" y="971"/>
                  </a:lnTo>
                  <a:lnTo>
                    <a:pt x="470" y="921"/>
                  </a:lnTo>
                  <a:lnTo>
                    <a:pt x="446" y="896"/>
                  </a:lnTo>
                  <a:lnTo>
                    <a:pt x="396" y="921"/>
                  </a:lnTo>
                  <a:lnTo>
                    <a:pt x="371" y="921"/>
                  </a:lnTo>
                  <a:lnTo>
                    <a:pt x="347" y="871"/>
                  </a:lnTo>
                  <a:lnTo>
                    <a:pt x="347" y="821"/>
                  </a:lnTo>
                  <a:lnTo>
                    <a:pt x="322" y="772"/>
                  </a:lnTo>
                  <a:lnTo>
                    <a:pt x="322" y="747"/>
                  </a:lnTo>
                  <a:lnTo>
                    <a:pt x="297" y="697"/>
                  </a:lnTo>
                  <a:lnTo>
                    <a:pt x="248" y="672"/>
                  </a:lnTo>
                  <a:lnTo>
                    <a:pt x="223" y="672"/>
                  </a:lnTo>
                  <a:lnTo>
                    <a:pt x="198" y="622"/>
                  </a:lnTo>
                  <a:lnTo>
                    <a:pt x="198" y="598"/>
                  </a:lnTo>
                  <a:lnTo>
                    <a:pt x="198" y="573"/>
                  </a:lnTo>
                  <a:lnTo>
                    <a:pt x="198" y="548"/>
                  </a:lnTo>
                  <a:lnTo>
                    <a:pt x="173" y="523"/>
                  </a:lnTo>
                  <a:lnTo>
                    <a:pt x="149" y="498"/>
                  </a:lnTo>
                  <a:lnTo>
                    <a:pt x="149" y="423"/>
                  </a:lnTo>
                  <a:lnTo>
                    <a:pt x="124" y="398"/>
                  </a:lnTo>
                  <a:lnTo>
                    <a:pt x="99" y="349"/>
                  </a:lnTo>
                  <a:lnTo>
                    <a:pt x="99" y="324"/>
                  </a:lnTo>
                  <a:lnTo>
                    <a:pt x="124" y="299"/>
                  </a:lnTo>
                  <a:lnTo>
                    <a:pt x="124" y="274"/>
                  </a:lnTo>
                  <a:lnTo>
                    <a:pt x="124" y="249"/>
                  </a:lnTo>
                  <a:lnTo>
                    <a:pt x="99" y="249"/>
                  </a:lnTo>
                  <a:lnTo>
                    <a:pt x="99" y="249"/>
                  </a:lnTo>
                  <a:lnTo>
                    <a:pt x="74" y="224"/>
                  </a:lnTo>
                  <a:lnTo>
                    <a:pt x="99" y="199"/>
                  </a:lnTo>
                  <a:lnTo>
                    <a:pt x="99" y="150"/>
                  </a:lnTo>
                  <a:lnTo>
                    <a:pt x="99" y="125"/>
                  </a:lnTo>
                  <a:lnTo>
                    <a:pt x="74" y="125"/>
                  </a:lnTo>
                  <a:lnTo>
                    <a:pt x="74" y="150"/>
                  </a:lnTo>
                  <a:lnTo>
                    <a:pt x="74" y="150"/>
                  </a:lnTo>
                  <a:lnTo>
                    <a:pt x="50" y="199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25" y="224"/>
                  </a:lnTo>
                  <a:lnTo>
                    <a:pt x="25" y="199"/>
                  </a:lnTo>
                  <a:lnTo>
                    <a:pt x="0" y="150"/>
                  </a:lnTo>
                  <a:lnTo>
                    <a:pt x="0" y="150"/>
                  </a:lnTo>
                  <a:lnTo>
                    <a:pt x="0" y="12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25" y="25"/>
                  </a:lnTo>
                  <a:lnTo>
                    <a:pt x="50" y="25"/>
                  </a:lnTo>
                  <a:lnTo>
                    <a:pt x="74" y="50"/>
                  </a:lnTo>
                  <a:lnTo>
                    <a:pt x="124" y="25"/>
                  </a:lnTo>
                  <a:lnTo>
                    <a:pt x="149" y="25"/>
                  </a:lnTo>
                  <a:lnTo>
                    <a:pt x="198" y="0"/>
                  </a:lnTo>
                  <a:lnTo>
                    <a:pt x="223" y="25"/>
                  </a:lnTo>
                  <a:lnTo>
                    <a:pt x="198" y="75"/>
                  </a:lnTo>
                  <a:lnTo>
                    <a:pt x="223" y="75"/>
                  </a:lnTo>
                  <a:lnTo>
                    <a:pt x="223" y="100"/>
                  </a:lnTo>
                  <a:lnTo>
                    <a:pt x="223" y="125"/>
                  </a:lnTo>
                  <a:lnTo>
                    <a:pt x="223" y="150"/>
                  </a:lnTo>
                  <a:lnTo>
                    <a:pt x="223" y="150"/>
                  </a:lnTo>
                  <a:lnTo>
                    <a:pt x="248" y="150"/>
                  </a:lnTo>
                  <a:lnTo>
                    <a:pt x="248" y="175"/>
                  </a:lnTo>
                  <a:lnTo>
                    <a:pt x="223" y="249"/>
                  </a:lnTo>
                  <a:lnTo>
                    <a:pt x="248" y="274"/>
                  </a:lnTo>
                  <a:lnTo>
                    <a:pt x="248" y="324"/>
                  </a:lnTo>
                  <a:lnTo>
                    <a:pt x="297" y="299"/>
                  </a:lnTo>
                  <a:lnTo>
                    <a:pt x="297" y="274"/>
                  </a:lnTo>
                  <a:lnTo>
                    <a:pt x="371" y="249"/>
                  </a:lnTo>
                  <a:lnTo>
                    <a:pt x="396" y="274"/>
                  </a:lnTo>
                  <a:lnTo>
                    <a:pt x="446" y="299"/>
                  </a:lnTo>
                  <a:lnTo>
                    <a:pt x="470" y="324"/>
                  </a:lnTo>
                  <a:lnTo>
                    <a:pt x="495" y="324"/>
                  </a:lnTo>
                  <a:lnTo>
                    <a:pt x="520" y="349"/>
                  </a:lnTo>
                  <a:lnTo>
                    <a:pt x="495" y="374"/>
                  </a:lnTo>
                  <a:lnTo>
                    <a:pt x="495" y="423"/>
                  </a:lnTo>
                  <a:lnTo>
                    <a:pt x="545" y="398"/>
                  </a:lnTo>
                  <a:lnTo>
                    <a:pt x="570" y="423"/>
                  </a:lnTo>
                  <a:lnTo>
                    <a:pt x="570" y="448"/>
                  </a:lnTo>
                  <a:lnTo>
                    <a:pt x="570" y="448"/>
                  </a:lnTo>
                  <a:lnTo>
                    <a:pt x="594" y="423"/>
                  </a:lnTo>
                  <a:lnTo>
                    <a:pt x="594" y="448"/>
                  </a:lnTo>
                  <a:lnTo>
                    <a:pt x="570" y="473"/>
                  </a:lnTo>
                  <a:lnTo>
                    <a:pt x="570" y="498"/>
                  </a:lnTo>
                  <a:lnTo>
                    <a:pt x="594" y="548"/>
                  </a:lnTo>
                  <a:lnTo>
                    <a:pt x="644" y="523"/>
                  </a:lnTo>
                  <a:lnTo>
                    <a:pt x="644" y="498"/>
                  </a:lnTo>
                  <a:lnTo>
                    <a:pt x="669" y="498"/>
                  </a:lnTo>
                  <a:lnTo>
                    <a:pt x="718" y="473"/>
                  </a:lnTo>
                  <a:lnTo>
                    <a:pt x="768" y="498"/>
                  </a:lnTo>
                  <a:lnTo>
                    <a:pt x="768" y="473"/>
                  </a:lnTo>
                  <a:lnTo>
                    <a:pt x="792" y="498"/>
                  </a:lnTo>
                  <a:lnTo>
                    <a:pt x="792" y="498"/>
                  </a:lnTo>
                  <a:lnTo>
                    <a:pt x="842" y="523"/>
                  </a:lnTo>
                  <a:lnTo>
                    <a:pt x="817" y="573"/>
                  </a:lnTo>
                  <a:lnTo>
                    <a:pt x="842" y="598"/>
                  </a:lnTo>
                  <a:lnTo>
                    <a:pt x="867" y="622"/>
                  </a:lnTo>
                  <a:lnTo>
                    <a:pt x="867" y="622"/>
                  </a:lnTo>
                  <a:lnTo>
                    <a:pt x="867" y="697"/>
                  </a:lnTo>
                  <a:lnTo>
                    <a:pt x="842" y="672"/>
                  </a:lnTo>
                  <a:lnTo>
                    <a:pt x="842" y="697"/>
                  </a:lnTo>
                  <a:lnTo>
                    <a:pt x="792" y="697"/>
                  </a:lnTo>
                  <a:lnTo>
                    <a:pt x="768" y="722"/>
                  </a:lnTo>
                  <a:lnTo>
                    <a:pt x="768" y="697"/>
                  </a:lnTo>
                  <a:lnTo>
                    <a:pt x="718" y="722"/>
                  </a:lnTo>
                  <a:lnTo>
                    <a:pt x="693" y="722"/>
                  </a:lnTo>
                  <a:lnTo>
                    <a:pt x="669" y="747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67" name="Freeform 55">
              <a:extLst>
                <a:ext uri="{FF2B5EF4-FFF2-40B4-BE49-F238E27FC236}">
                  <a16:creationId xmlns:a16="http://schemas.microsoft.com/office/drawing/2014/main" id="{E234681F-A207-4F4E-8DF2-9610161B4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6011" y="1230689"/>
              <a:ext cx="140951" cy="213681"/>
            </a:xfrm>
            <a:custGeom>
              <a:avLst/>
              <a:gdLst/>
              <a:ahLst/>
              <a:cxnLst>
                <a:cxn ang="0">
                  <a:pos x="693" y="1667"/>
                </a:cxn>
                <a:cxn ang="0">
                  <a:pos x="693" y="1642"/>
                </a:cxn>
                <a:cxn ang="0">
                  <a:pos x="743" y="1642"/>
                </a:cxn>
                <a:cxn ang="0">
                  <a:pos x="743" y="1592"/>
                </a:cxn>
                <a:cxn ang="0">
                  <a:pos x="817" y="1617"/>
                </a:cxn>
                <a:cxn ang="0">
                  <a:pos x="891" y="1667"/>
                </a:cxn>
                <a:cxn ang="0">
                  <a:pos x="941" y="1592"/>
                </a:cxn>
                <a:cxn ang="0">
                  <a:pos x="1015" y="1617"/>
                </a:cxn>
                <a:cxn ang="0">
                  <a:pos x="1065" y="1642"/>
                </a:cxn>
                <a:cxn ang="0">
                  <a:pos x="1114" y="1741"/>
                </a:cxn>
                <a:cxn ang="0">
                  <a:pos x="1065" y="1866"/>
                </a:cxn>
                <a:cxn ang="0">
                  <a:pos x="1090" y="1916"/>
                </a:cxn>
                <a:cxn ang="0">
                  <a:pos x="1139" y="1866"/>
                </a:cxn>
                <a:cxn ang="0">
                  <a:pos x="1139" y="1916"/>
                </a:cxn>
                <a:cxn ang="0">
                  <a:pos x="1213" y="1965"/>
                </a:cxn>
                <a:cxn ang="0">
                  <a:pos x="1213" y="1816"/>
                </a:cxn>
                <a:cxn ang="0">
                  <a:pos x="1238" y="1741"/>
                </a:cxn>
                <a:cxn ang="0">
                  <a:pos x="1238" y="1642"/>
                </a:cxn>
                <a:cxn ang="0">
                  <a:pos x="1312" y="1542"/>
                </a:cxn>
                <a:cxn ang="0">
                  <a:pos x="1288" y="1443"/>
                </a:cxn>
                <a:cxn ang="0">
                  <a:pos x="1312" y="1393"/>
                </a:cxn>
                <a:cxn ang="0">
                  <a:pos x="1312" y="1294"/>
                </a:cxn>
                <a:cxn ang="0">
                  <a:pos x="1312" y="1219"/>
                </a:cxn>
                <a:cxn ang="0">
                  <a:pos x="1312" y="1095"/>
                </a:cxn>
                <a:cxn ang="0">
                  <a:pos x="1263" y="1070"/>
                </a:cxn>
                <a:cxn ang="0">
                  <a:pos x="1312" y="995"/>
                </a:cxn>
                <a:cxn ang="0">
                  <a:pos x="1213" y="846"/>
                </a:cxn>
                <a:cxn ang="0">
                  <a:pos x="1139" y="796"/>
                </a:cxn>
                <a:cxn ang="0">
                  <a:pos x="1090" y="771"/>
                </a:cxn>
                <a:cxn ang="0">
                  <a:pos x="1040" y="771"/>
                </a:cxn>
                <a:cxn ang="0">
                  <a:pos x="916" y="622"/>
                </a:cxn>
                <a:cxn ang="0">
                  <a:pos x="867" y="522"/>
                </a:cxn>
                <a:cxn ang="0">
                  <a:pos x="792" y="348"/>
                </a:cxn>
                <a:cxn ang="0">
                  <a:pos x="743" y="273"/>
                </a:cxn>
                <a:cxn ang="0">
                  <a:pos x="545" y="0"/>
                </a:cxn>
                <a:cxn ang="0">
                  <a:pos x="446" y="0"/>
                </a:cxn>
                <a:cxn ang="0">
                  <a:pos x="371" y="149"/>
                </a:cxn>
                <a:cxn ang="0">
                  <a:pos x="396" y="273"/>
                </a:cxn>
                <a:cxn ang="0">
                  <a:pos x="446" y="423"/>
                </a:cxn>
                <a:cxn ang="0">
                  <a:pos x="470" y="597"/>
                </a:cxn>
                <a:cxn ang="0">
                  <a:pos x="446" y="821"/>
                </a:cxn>
                <a:cxn ang="0">
                  <a:pos x="396" y="945"/>
                </a:cxn>
                <a:cxn ang="0">
                  <a:pos x="347" y="1020"/>
                </a:cxn>
                <a:cxn ang="0">
                  <a:pos x="248" y="1070"/>
                </a:cxn>
                <a:cxn ang="0">
                  <a:pos x="149" y="1070"/>
                </a:cxn>
                <a:cxn ang="0">
                  <a:pos x="124" y="1169"/>
                </a:cxn>
                <a:cxn ang="0">
                  <a:pos x="99" y="1269"/>
                </a:cxn>
                <a:cxn ang="0">
                  <a:pos x="25" y="1318"/>
                </a:cxn>
                <a:cxn ang="0">
                  <a:pos x="25" y="1443"/>
                </a:cxn>
                <a:cxn ang="0">
                  <a:pos x="50" y="1592"/>
                </a:cxn>
                <a:cxn ang="0">
                  <a:pos x="99" y="1667"/>
                </a:cxn>
                <a:cxn ang="0">
                  <a:pos x="173" y="1667"/>
                </a:cxn>
                <a:cxn ang="0">
                  <a:pos x="272" y="1741"/>
                </a:cxn>
                <a:cxn ang="0">
                  <a:pos x="347" y="1741"/>
                </a:cxn>
                <a:cxn ang="0">
                  <a:pos x="396" y="1791"/>
                </a:cxn>
                <a:cxn ang="0">
                  <a:pos x="470" y="1766"/>
                </a:cxn>
                <a:cxn ang="0">
                  <a:pos x="495" y="1866"/>
                </a:cxn>
                <a:cxn ang="0">
                  <a:pos x="570" y="1891"/>
                </a:cxn>
                <a:cxn ang="0">
                  <a:pos x="619" y="1916"/>
                </a:cxn>
                <a:cxn ang="0">
                  <a:pos x="644" y="2015"/>
                </a:cxn>
                <a:cxn ang="0">
                  <a:pos x="718" y="2015"/>
                </a:cxn>
                <a:cxn ang="0">
                  <a:pos x="693" y="1766"/>
                </a:cxn>
              </a:cxnLst>
              <a:rect l="0" t="0" r="r" b="b"/>
              <a:pathLst>
                <a:path w="1337" h="2040">
                  <a:moveTo>
                    <a:pt x="669" y="1692"/>
                  </a:moveTo>
                  <a:lnTo>
                    <a:pt x="693" y="1667"/>
                  </a:lnTo>
                  <a:lnTo>
                    <a:pt x="693" y="1617"/>
                  </a:lnTo>
                  <a:lnTo>
                    <a:pt x="693" y="1642"/>
                  </a:lnTo>
                  <a:lnTo>
                    <a:pt x="718" y="1642"/>
                  </a:lnTo>
                  <a:lnTo>
                    <a:pt x="743" y="1642"/>
                  </a:lnTo>
                  <a:lnTo>
                    <a:pt x="743" y="1617"/>
                  </a:lnTo>
                  <a:lnTo>
                    <a:pt x="743" y="1592"/>
                  </a:lnTo>
                  <a:lnTo>
                    <a:pt x="792" y="1592"/>
                  </a:lnTo>
                  <a:lnTo>
                    <a:pt x="817" y="1617"/>
                  </a:lnTo>
                  <a:lnTo>
                    <a:pt x="867" y="1692"/>
                  </a:lnTo>
                  <a:lnTo>
                    <a:pt x="891" y="1667"/>
                  </a:lnTo>
                  <a:lnTo>
                    <a:pt x="916" y="1617"/>
                  </a:lnTo>
                  <a:lnTo>
                    <a:pt x="941" y="1592"/>
                  </a:lnTo>
                  <a:lnTo>
                    <a:pt x="966" y="1642"/>
                  </a:lnTo>
                  <a:lnTo>
                    <a:pt x="1015" y="1617"/>
                  </a:lnTo>
                  <a:lnTo>
                    <a:pt x="1040" y="1642"/>
                  </a:lnTo>
                  <a:lnTo>
                    <a:pt x="1065" y="1642"/>
                  </a:lnTo>
                  <a:lnTo>
                    <a:pt x="1114" y="1642"/>
                  </a:lnTo>
                  <a:lnTo>
                    <a:pt x="1114" y="1741"/>
                  </a:lnTo>
                  <a:lnTo>
                    <a:pt x="1090" y="1816"/>
                  </a:lnTo>
                  <a:lnTo>
                    <a:pt x="1065" y="1866"/>
                  </a:lnTo>
                  <a:lnTo>
                    <a:pt x="1065" y="1916"/>
                  </a:lnTo>
                  <a:lnTo>
                    <a:pt x="1090" y="1916"/>
                  </a:lnTo>
                  <a:lnTo>
                    <a:pt x="1090" y="1891"/>
                  </a:lnTo>
                  <a:lnTo>
                    <a:pt x="1139" y="1866"/>
                  </a:lnTo>
                  <a:lnTo>
                    <a:pt x="1164" y="1866"/>
                  </a:lnTo>
                  <a:lnTo>
                    <a:pt x="1139" y="1916"/>
                  </a:lnTo>
                  <a:lnTo>
                    <a:pt x="1189" y="1916"/>
                  </a:lnTo>
                  <a:lnTo>
                    <a:pt x="1213" y="1965"/>
                  </a:lnTo>
                  <a:lnTo>
                    <a:pt x="1238" y="1866"/>
                  </a:lnTo>
                  <a:lnTo>
                    <a:pt x="1213" y="1816"/>
                  </a:lnTo>
                  <a:lnTo>
                    <a:pt x="1238" y="1791"/>
                  </a:lnTo>
                  <a:lnTo>
                    <a:pt x="1238" y="1741"/>
                  </a:lnTo>
                  <a:lnTo>
                    <a:pt x="1238" y="1667"/>
                  </a:lnTo>
                  <a:lnTo>
                    <a:pt x="1238" y="1642"/>
                  </a:lnTo>
                  <a:lnTo>
                    <a:pt x="1288" y="1592"/>
                  </a:lnTo>
                  <a:lnTo>
                    <a:pt x="1312" y="1542"/>
                  </a:lnTo>
                  <a:lnTo>
                    <a:pt x="1288" y="1468"/>
                  </a:lnTo>
                  <a:lnTo>
                    <a:pt x="1288" y="1443"/>
                  </a:lnTo>
                  <a:lnTo>
                    <a:pt x="1312" y="1468"/>
                  </a:lnTo>
                  <a:lnTo>
                    <a:pt x="1312" y="1393"/>
                  </a:lnTo>
                  <a:lnTo>
                    <a:pt x="1312" y="1318"/>
                  </a:lnTo>
                  <a:lnTo>
                    <a:pt x="1312" y="1294"/>
                  </a:lnTo>
                  <a:lnTo>
                    <a:pt x="1288" y="1244"/>
                  </a:lnTo>
                  <a:lnTo>
                    <a:pt x="1312" y="1219"/>
                  </a:lnTo>
                  <a:lnTo>
                    <a:pt x="1312" y="1169"/>
                  </a:lnTo>
                  <a:lnTo>
                    <a:pt x="1312" y="1095"/>
                  </a:lnTo>
                  <a:lnTo>
                    <a:pt x="1288" y="1095"/>
                  </a:lnTo>
                  <a:lnTo>
                    <a:pt x="1263" y="1070"/>
                  </a:lnTo>
                  <a:lnTo>
                    <a:pt x="1337" y="1045"/>
                  </a:lnTo>
                  <a:lnTo>
                    <a:pt x="1312" y="995"/>
                  </a:lnTo>
                  <a:lnTo>
                    <a:pt x="1213" y="920"/>
                  </a:lnTo>
                  <a:lnTo>
                    <a:pt x="1213" y="846"/>
                  </a:lnTo>
                  <a:lnTo>
                    <a:pt x="1189" y="796"/>
                  </a:lnTo>
                  <a:lnTo>
                    <a:pt x="1139" y="796"/>
                  </a:lnTo>
                  <a:lnTo>
                    <a:pt x="1139" y="771"/>
                  </a:lnTo>
                  <a:lnTo>
                    <a:pt x="1090" y="771"/>
                  </a:lnTo>
                  <a:lnTo>
                    <a:pt x="1090" y="846"/>
                  </a:lnTo>
                  <a:lnTo>
                    <a:pt x="1040" y="771"/>
                  </a:lnTo>
                  <a:lnTo>
                    <a:pt x="991" y="622"/>
                  </a:lnTo>
                  <a:lnTo>
                    <a:pt x="916" y="622"/>
                  </a:lnTo>
                  <a:lnTo>
                    <a:pt x="891" y="597"/>
                  </a:lnTo>
                  <a:lnTo>
                    <a:pt x="867" y="522"/>
                  </a:lnTo>
                  <a:lnTo>
                    <a:pt x="817" y="398"/>
                  </a:lnTo>
                  <a:lnTo>
                    <a:pt x="792" y="348"/>
                  </a:lnTo>
                  <a:lnTo>
                    <a:pt x="768" y="348"/>
                  </a:lnTo>
                  <a:lnTo>
                    <a:pt x="743" y="273"/>
                  </a:lnTo>
                  <a:lnTo>
                    <a:pt x="545" y="50"/>
                  </a:lnTo>
                  <a:lnTo>
                    <a:pt x="545" y="0"/>
                  </a:lnTo>
                  <a:lnTo>
                    <a:pt x="520" y="0"/>
                  </a:lnTo>
                  <a:lnTo>
                    <a:pt x="446" y="0"/>
                  </a:lnTo>
                  <a:lnTo>
                    <a:pt x="347" y="25"/>
                  </a:lnTo>
                  <a:lnTo>
                    <a:pt x="371" y="149"/>
                  </a:lnTo>
                  <a:lnTo>
                    <a:pt x="371" y="174"/>
                  </a:lnTo>
                  <a:lnTo>
                    <a:pt x="396" y="273"/>
                  </a:lnTo>
                  <a:lnTo>
                    <a:pt x="446" y="373"/>
                  </a:lnTo>
                  <a:lnTo>
                    <a:pt x="446" y="423"/>
                  </a:lnTo>
                  <a:lnTo>
                    <a:pt x="470" y="497"/>
                  </a:lnTo>
                  <a:lnTo>
                    <a:pt x="470" y="597"/>
                  </a:lnTo>
                  <a:lnTo>
                    <a:pt x="421" y="672"/>
                  </a:lnTo>
                  <a:lnTo>
                    <a:pt x="446" y="821"/>
                  </a:lnTo>
                  <a:lnTo>
                    <a:pt x="421" y="871"/>
                  </a:lnTo>
                  <a:lnTo>
                    <a:pt x="396" y="945"/>
                  </a:lnTo>
                  <a:lnTo>
                    <a:pt x="347" y="970"/>
                  </a:lnTo>
                  <a:lnTo>
                    <a:pt x="347" y="1020"/>
                  </a:lnTo>
                  <a:lnTo>
                    <a:pt x="272" y="1045"/>
                  </a:lnTo>
                  <a:lnTo>
                    <a:pt x="248" y="1070"/>
                  </a:lnTo>
                  <a:lnTo>
                    <a:pt x="198" y="1070"/>
                  </a:lnTo>
                  <a:lnTo>
                    <a:pt x="149" y="1070"/>
                  </a:lnTo>
                  <a:lnTo>
                    <a:pt x="99" y="1119"/>
                  </a:lnTo>
                  <a:lnTo>
                    <a:pt x="124" y="1169"/>
                  </a:lnTo>
                  <a:lnTo>
                    <a:pt x="124" y="1244"/>
                  </a:lnTo>
                  <a:lnTo>
                    <a:pt x="99" y="1269"/>
                  </a:lnTo>
                  <a:lnTo>
                    <a:pt x="99" y="1294"/>
                  </a:lnTo>
                  <a:lnTo>
                    <a:pt x="25" y="1318"/>
                  </a:lnTo>
                  <a:lnTo>
                    <a:pt x="0" y="1343"/>
                  </a:lnTo>
                  <a:lnTo>
                    <a:pt x="25" y="1443"/>
                  </a:lnTo>
                  <a:lnTo>
                    <a:pt x="25" y="1542"/>
                  </a:lnTo>
                  <a:lnTo>
                    <a:pt x="50" y="1592"/>
                  </a:lnTo>
                  <a:lnTo>
                    <a:pt x="50" y="1692"/>
                  </a:lnTo>
                  <a:lnTo>
                    <a:pt x="99" y="1667"/>
                  </a:lnTo>
                  <a:lnTo>
                    <a:pt x="173" y="1741"/>
                  </a:lnTo>
                  <a:lnTo>
                    <a:pt x="173" y="1667"/>
                  </a:lnTo>
                  <a:lnTo>
                    <a:pt x="248" y="1667"/>
                  </a:lnTo>
                  <a:lnTo>
                    <a:pt x="272" y="1741"/>
                  </a:lnTo>
                  <a:lnTo>
                    <a:pt x="297" y="1741"/>
                  </a:lnTo>
                  <a:lnTo>
                    <a:pt x="347" y="1741"/>
                  </a:lnTo>
                  <a:lnTo>
                    <a:pt x="347" y="1791"/>
                  </a:lnTo>
                  <a:lnTo>
                    <a:pt x="396" y="1791"/>
                  </a:lnTo>
                  <a:lnTo>
                    <a:pt x="446" y="1741"/>
                  </a:lnTo>
                  <a:lnTo>
                    <a:pt x="470" y="1766"/>
                  </a:lnTo>
                  <a:lnTo>
                    <a:pt x="495" y="1791"/>
                  </a:lnTo>
                  <a:lnTo>
                    <a:pt x="495" y="1866"/>
                  </a:lnTo>
                  <a:lnTo>
                    <a:pt x="570" y="1841"/>
                  </a:lnTo>
                  <a:lnTo>
                    <a:pt x="570" y="1891"/>
                  </a:lnTo>
                  <a:lnTo>
                    <a:pt x="594" y="1866"/>
                  </a:lnTo>
                  <a:lnTo>
                    <a:pt x="619" y="1916"/>
                  </a:lnTo>
                  <a:lnTo>
                    <a:pt x="644" y="1916"/>
                  </a:lnTo>
                  <a:lnTo>
                    <a:pt x="644" y="2015"/>
                  </a:lnTo>
                  <a:lnTo>
                    <a:pt x="693" y="2040"/>
                  </a:lnTo>
                  <a:lnTo>
                    <a:pt x="718" y="2015"/>
                  </a:lnTo>
                  <a:lnTo>
                    <a:pt x="718" y="1866"/>
                  </a:lnTo>
                  <a:lnTo>
                    <a:pt x="693" y="1766"/>
                  </a:lnTo>
                  <a:lnTo>
                    <a:pt x="669" y="1692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68" name="Freeform 56">
              <a:extLst>
                <a:ext uri="{FF2B5EF4-FFF2-40B4-BE49-F238E27FC236}">
                  <a16:creationId xmlns:a16="http://schemas.microsoft.com/office/drawing/2014/main" id="{6C9A2E77-2064-30D2-D59C-469BD6C162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9301" y="1272505"/>
              <a:ext cx="91302" cy="117086"/>
            </a:xfrm>
            <a:custGeom>
              <a:avLst/>
              <a:gdLst/>
              <a:ahLst/>
              <a:cxnLst>
                <a:cxn ang="0">
                  <a:pos x="297" y="995"/>
                </a:cxn>
                <a:cxn ang="0">
                  <a:pos x="322" y="1120"/>
                </a:cxn>
                <a:cxn ang="0">
                  <a:pos x="223" y="1070"/>
                </a:cxn>
                <a:cxn ang="0">
                  <a:pos x="149" y="1045"/>
                </a:cxn>
                <a:cxn ang="0">
                  <a:pos x="74" y="1020"/>
                </a:cxn>
                <a:cxn ang="0">
                  <a:pos x="25" y="871"/>
                </a:cxn>
                <a:cxn ang="0">
                  <a:pos x="25" y="796"/>
                </a:cxn>
                <a:cxn ang="0">
                  <a:pos x="99" y="746"/>
                </a:cxn>
                <a:cxn ang="0">
                  <a:pos x="173" y="721"/>
                </a:cxn>
                <a:cxn ang="0">
                  <a:pos x="149" y="647"/>
                </a:cxn>
                <a:cxn ang="0">
                  <a:pos x="198" y="622"/>
                </a:cxn>
                <a:cxn ang="0">
                  <a:pos x="223" y="597"/>
                </a:cxn>
                <a:cxn ang="0">
                  <a:pos x="248" y="522"/>
                </a:cxn>
                <a:cxn ang="0">
                  <a:pos x="272" y="398"/>
                </a:cxn>
                <a:cxn ang="0">
                  <a:pos x="248" y="348"/>
                </a:cxn>
                <a:cxn ang="0">
                  <a:pos x="198" y="224"/>
                </a:cxn>
                <a:cxn ang="0">
                  <a:pos x="272" y="0"/>
                </a:cxn>
                <a:cxn ang="0">
                  <a:pos x="372" y="50"/>
                </a:cxn>
                <a:cxn ang="0">
                  <a:pos x="446" y="124"/>
                </a:cxn>
                <a:cxn ang="0">
                  <a:pos x="520" y="50"/>
                </a:cxn>
                <a:cxn ang="0">
                  <a:pos x="570" y="124"/>
                </a:cxn>
                <a:cxn ang="0">
                  <a:pos x="693" y="274"/>
                </a:cxn>
                <a:cxn ang="0">
                  <a:pos x="768" y="249"/>
                </a:cxn>
                <a:cxn ang="0">
                  <a:pos x="743" y="149"/>
                </a:cxn>
                <a:cxn ang="0">
                  <a:pos x="768" y="199"/>
                </a:cxn>
                <a:cxn ang="0">
                  <a:pos x="842" y="274"/>
                </a:cxn>
                <a:cxn ang="0">
                  <a:pos x="793" y="323"/>
                </a:cxn>
                <a:cxn ang="0">
                  <a:pos x="867" y="373"/>
                </a:cxn>
                <a:cxn ang="0">
                  <a:pos x="817" y="398"/>
                </a:cxn>
                <a:cxn ang="0">
                  <a:pos x="817" y="497"/>
                </a:cxn>
                <a:cxn ang="0">
                  <a:pos x="768" y="572"/>
                </a:cxn>
                <a:cxn ang="0">
                  <a:pos x="768" y="597"/>
                </a:cxn>
                <a:cxn ang="0">
                  <a:pos x="718" y="771"/>
                </a:cxn>
                <a:cxn ang="0">
                  <a:pos x="644" y="871"/>
                </a:cxn>
                <a:cxn ang="0">
                  <a:pos x="619" y="871"/>
                </a:cxn>
                <a:cxn ang="0">
                  <a:pos x="594" y="871"/>
                </a:cxn>
                <a:cxn ang="0">
                  <a:pos x="570" y="871"/>
                </a:cxn>
                <a:cxn ang="0">
                  <a:pos x="545" y="896"/>
                </a:cxn>
                <a:cxn ang="0">
                  <a:pos x="520" y="920"/>
                </a:cxn>
                <a:cxn ang="0">
                  <a:pos x="495" y="920"/>
                </a:cxn>
                <a:cxn ang="0">
                  <a:pos x="495" y="920"/>
                </a:cxn>
                <a:cxn ang="0">
                  <a:pos x="471" y="920"/>
                </a:cxn>
                <a:cxn ang="0">
                  <a:pos x="446" y="920"/>
                </a:cxn>
                <a:cxn ang="0">
                  <a:pos x="446" y="896"/>
                </a:cxn>
                <a:cxn ang="0">
                  <a:pos x="421" y="920"/>
                </a:cxn>
                <a:cxn ang="0">
                  <a:pos x="396" y="945"/>
                </a:cxn>
                <a:cxn ang="0">
                  <a:pos x="396" y="970"/>
                </a:cxn>
                <a:cxn ang="0">
                  <a:pos x="372" y="970"/>
                </a:cxn>
                <a:cxn ang="0">
                  <a:pos x="372" y="995"/>
                </a:cxn>
                <a:cxn ang="0">
                  <a:pos x="396" y="1020"/>
                </a:cxn>
                <a:cxn ang="0">
                  <a:pos x="372" y="1045"/>
                </a:cxn>
                <a:cxn ang="0">
                  <a:pos x="372" y="1070"/>
                </a:cxn>
                <a:cxn ang="0">
                  <a:pos x="322" y="1020"/>
                </a:cxn>
                <a:cxn ang="0">
                  <a:pos x="322" y="995"/>
                </a:cxn>
                <a:cxn ang="0">
                  <a:pos x="297" y="995"/>
                </a:cxn>
              </a:cxnLst>
              <a:rect l="0" t="0" r="r" b="b"/>
              <a:pathLst>
                <a:path w="867" h="1120">
                  <a:moveTo>
                    <a:pt x="297" y="995"/>
                  </a:moveTo>
                  <a:lnTo>
                    <a:pt x="297" y="995"/>
                  </a:lnTo>
                  <a:lnTo>
                    <a:pt x="322" y="1070"/>
                  </a:lnTo>
                  <a:lnTo>
                    <a:pt x="322" y="1120"/>
                  </a:lnTo>
                  <a:lnTo>
                    <a:pt x="297" y="1120"/>
                  </a:lnTo>
                  <a:lnTo>
                    <a:pt x="223" y="1070"/>
                  </a:lnTo>
                  <a:lnTo>
                    <a:pt x="173" y="1045"/>
                  </a:lnTo>
                  <a:lnTo>
                    <a:pt x="149" y="1045"/>
                  </a:lnTo>
                  <a:lnTo>
                    <a:pt x="124" y="1070"/>
                  </a:lnTo>
                  <a:lnTo>
                    <a:pt x="74" y="1020"/>
                  </a:lnTo>
                  <a:lnTo>
                    <a:pt x="50" y="920"/>
                  </a:lnTo>
                  <a:lnTo>
                    <a:pt x="25" y="871"/>
                  </a:lnTo>
                  <a:lnTo>
                    <a:pt x="0" y="821"/>
                  </a:lnTo>
                  <a:lnTo>
                    <a:pt x="25" y="796"/>
                  </a:lnTo>
                  <a:lnTo>
                    <a:pt x="50" y="746"/>
                  </a:lnTo>
                  <a:lnTo>
                    <a:pt x="99" y="746"/>
                  </a:lnTo>
                  <a:lnTo>
                    <a:pt x="124" y="771"/>
                  </a:lnTo>
                  <a:lnTo>
                    <a:pt x="173" y="721"/>
                  </a:lnTo>
                  <a:lnTo>
                    <a:pt x="173" y="672"/>
                  </a:lnTo>
                  <a:lnTo>
                    <a:pt x="149" y="647"/>
                  </a:lnTo>
                  <a:lnTo>
                    <a:pt x="173" y="622"/>
                  </a:lnTo>
                  <a:lnTo>
                    <a:pt x="198" y="622"/>
                  </a:lnTo>
                  <a:lnTo>
                    <a:pt x="198" y="572"/>
                  </a:lnTo>
                  <a:lnTo>
                    <a:pt x="223" y="597"/>
                  </a:lnTo>
                  <a:lnTo>
                    <a:pt x="248" y="572"/>
                  </a:lnTo>
                  <a:lnTo>
                    <a:pt x="248" y="522"/>
                  </a:lnTo>
                  <a:lnTo>
                    <a:pt x="272" y="497"/>
                  </a:lnTo>
                  <a:lnTo>
                    <a:pt x="272" y="398"/>
                  </a:lnTo>
                  <a:lnTo>
                    <a:pt x="248" y="373"/>
                  </a:lnTo>
                  <a:lnTo>
                    <a:pt x="248" y="348"/>
                  </a:lnTo>
                  <a:lnTo>
                    <a:pt x="198" y="323"/>
                  </a:lnTo>
                  <a:lnTo>
                    <a:pt x="198" y="224"/>
                  </a:lnTo>
                  <a:lnTo>
                    <a:pt x="248" y="174"/>
                  </a:lnTo>
                  <a:lnTo>
                    <a:pt x="272" y="0"/>
                  </a:lnTo>
                  <a:lnTo>
                    <a:pt x="372" y="0"/>
                  </a:lnTo>
                  <a:lnTo>
                    <a:pt x="372" y="50"/>
                  </a:lnTo>
                  <a:lnTo>
                    <a:pt x="396" y="124"/>
                  </a:lnTo>
                  <a:lnTo>
                    <a:pt x="446" y="124"/>
                  </a:lnTo>
                  <a:lnTo>
                    <a:pt x="471" y="75"/>
                  </a:lnTo>
                  <a:lnTo>
                    <a:pt x="520" y="50"/>
                  </a:lnTo>
                  <a:lnTo>
                    <a:pt x="570" y="75"/>
                  </a:lnTo>
                  <a:lnTo>
                    <a:pt x="570" y="124"/>
                  </a:lnTo>
                  <a:lnTo>
                    <a:pt x="619" y="199"/>
                  </a:lnTo>
                  <a:lnTo>
                    <a:pt x="693" y="274"/>
                  </a:lnTo>
                  <a:lnTo>
                    <a:pt x="743" y="274"/>
                  </a:lnTo>
                  <a:lnTo>
                    <a:pt x="768" y="249"/>
                  </a:lnTo>
                  <a:lnTo>
                    <a:pt x="743" y="174"/>
                  </a:lnTo>
                  <a:lnTo>
                    <a:pt x="743" y="149"/>
                  </a:lnTo>
                  <a:lnTo>
                    <a:pt x="768" y="124"/>
                  </a:lnTo>
                  <a:lnTo>
                    <a:pt x="768" y="199"/>
                  </a:lnTo>
                  <a:lnTo>
                    <a:pt x="817" y="274"/>
                  </a:lnTo>
                  <a:lnTo>
                    <a:pt x="842" y="274"/>
                  </a:lnTo>
                  <a:lnTo>
                    <a:pt x="842" y="298"/>
                  </a:lnTo>
                  <a:lnTo>
                    <a:pt x="793" y="323"/>
                  </a:lnTo>
                  <a:lnTo>
                    <a:pt x="842" y="348"/>
                  </a:lnTo>
                  <a:lnTo>
                    <a:pt x="867" y="373"/>
                  </a:lnTo>
                  <a:lnTo>
                    <a:pt x="842" y="398"/>
                  </a:lnTo>
                  <a:lnTo>
                    <a:pt x="817" y="398"/>
                  </a:lnTo>
                  <a:lnTo>
                    <a:pt x="817" y="448"/>
                  </a:lnTo>
                  <a:lnTo>
                    <a:pt x="817" y="497"/>
                  </a:lnTo>
                  <a:lnTo>
                    <a:pt x="793" y="547"/>
                  </a:lnTo>
                  <a:lnTo>
                    <a:pt x="768" y="572"/>
                  </a:lnTo>
                  <a:lnTo>
                    <a:pt x="793" y="597"/>
                  </a:lnTo>
                  <a:lnTo>
                    <a:pt x="768" y="597"/>
                  </a:lnTo>
                  <a:lnTo>
                    <a:pt x="768" y="721"/>
                  </a:lnTo>
                  <a:lnTo>
                    <a:pt x="718" y="771"/>
                  </a:lnTo>
                  <a:lnTo>
                    <a:pt x="644" y="796"/>
                  </a:lnTo>
                  <a:lnTo>
                    <a:pt x="644" y="871"/>
                  </a:lnTo>
                  <a:lnTo>
                    <a:pt x="619" y="871"/>
                  </a:lnTo>
                  <a:lnTo>
                    <a:pt x="619" y="871"/>
                  </a:lnTo>
                  <a:lnTo>
                    <a:pt x="619" y="871"/>
                  </a:lnTo>
                  <a:lnTo>
                    <a:pt x="594" y="871"/>
                  </a:lnTo>
                  <a:lnTo>
                    <a:pt x="594" y="871"/>
                  </a:lnTo>
                  <a:lnTo>
                    <a:pt x="570" y="871"/>
                  </a:lnTo>
                  <a:lnTo>
                    <a:pt x="570" y="896"/>
                  </a:lnTo>
                  <a:lnTo>
                    <a:pt x="545" y="896"/>
                  </a:lnTo>
                  <a:lnTo>
                    <a:pt x="520" y="896"/>
                  </a:lnTo>
                  <a:lnTo>
                    <a:pt x="520" y="920"/>
                  </a:lnTo>
                  <a:lnTo>
                    <a:pt x="520" y="920"/>
                  </a:lnTo>
                  <a:lnTo>
                    <a:pt x="495" y="920"/>
                  </a:lnTo>
                  <a:lnTo>
                    <a:pt x="495" y="920"/>
                  </a:lnTo>
                  <a:lnTo>
                    <a:pt x="495" y="920"/>
                  </a:lnTo>
                  <a:lnTo>
                    <a:pt x="471" y="920"/>
                  </a:lnTo>
                  <a:lnTo>
                    <a:pt x="471" y="920"/>
                  </a:lnTo>
                  <a:lnTo>
                    <a:pt x="471" y="920"/>
                  </a:lnTo>
                  <a:lnTo>
                    <a:pt x="446" y="920"/>
                  </a:lnTo>
                  <a:lnTo>
                    <a:pt x="446" y="896"/>
                  </a:lnTo>
                  <a:lnTo>
                    <a:pt x="446" y="896"/>
                  </a:lnTo>
                  <a:lnTo>
                    <a:pt x="421" y="896"/>
                  </a:lnTo>
                  <a:lnTo>
                    <a:pt x="421" y="920"/>
                  </a:lnTo>
                  <a:lnTo>
                    <a:pt x="421" y="920"/>
                  </a:lnTo>
                  <a:lnTo>
                    <a:pt x="396" y="945"/>
                  </a:lnTo>
                  <a:lnTo>
                    <a:pt x="396" y="945"/>
                  </a:lnTo>
                  <a:lnTo>
                    <a:pt x="396" y="970"/>
                  </a:lnTo>
                  <a:lnTo>
                    <a:pt x="396" y="970"/>
                  </a:lnTo>
                  <a:lnTo>
                    <a:pt x="372" y="970"/>
                  </a:lnTo>
                  <a:lnTo>
                    <a:pt x="372" y="995"/>
                  </a:lnTo>
                  <a:lnTo>
                    <a:pt x="372" y="995"/>
                  </a:lnTo>
                  <a:lnTo>
                    <a:pt x="396" y="1020"/>
                  </a:lnTo>
                  <a:lnTo>
                    <a:pt x="396" y="1020"/>
                  </a:lnTo>
                  <a:lnTo>
                    <a:pt x="396" y="1020"/>
                  </a:lnTo>
                  <a:lnTo>
                    <a:pt x="372" y="1045"/>
                  </a:lnTo>
                  <a:lnTo>
                    <a:pt x="372" y="1045"/>
                  </a:lnTo>
                  <a:lnTo>
                    <a:pt x="372" y="1070"/>
                  </a:lnTo>
                  <a:lnTo>
                    <a:pt x="347" y="1045"/>
                  </a:lnTo>
                  <a:lnTo>
                    <a:pt x="322" y="1020"/>
                  </a:lnTo>
                  <a:lnTo>
                    <a:pt x="322" y="995"/>
                  </a:lnTo>
                  <a:lnTo>
                    <a:pt x="322" y="995"/>
                  </a:lnTo>
                  <a:lnTo>
                    <a:pt x="322" y="970"/>
                  </a:lnTo>
                  <a:lnTo>
                    <a:pt x="297" y="99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>
                <a:solidFill>
                  <a:srgbClr val="FFD85B"/>
                </a:solidFill>
              </a:endParaRPr>
            </a:p>
          </p:txBody>
        </p:sp>
        <p:sp>
          <p:nvSpPr>
            <p:cNvPr id="69" name="Freeform 57">
              <a:extLst>
                <a:ext uri="{FF2B5EF4-FFF2-40B4-BE49-F238E27FC236}">
                  <a16:creationId xmlns:a16="http://schemas.microsoft.com/office/drawing/2014/main" id="{70A251EE-AD1B-4EF3-AD58-D91F6B07B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535" y="1390578"/>
              <a:ext cx="101821" cy="85724"/>
            </a:xfrm>
            <a:custGeom>
              <a:avLst/>
              <a:gdLst/>
              <a:ahLst/>
              <a:cxnLst>
                <a:cxn ang="0">
                  <a:pos x="223" y="522"/>
                </a:cxn>
                <a:cxn ang="0">
                  <a:pos x="273" y="597"/>
                </a:cxn>
                <a:cxn ang="0">
                  <a:pos x="322" y="622"/>
                </a:cxn>
                <a:cxn ang="0">
                  <a:pos x="471" y="746"/>
                </a:cxn>
                <a:cxn ang="0">
                  <a:pos x="570" y="821"/>
                </a:cxn>
                <a:cxn ang="0">
                  <a:pos x="644" y="821"/>
                </a:cxn>
                <a:cxn ang="0">
                  <a:pos x="694" y="796"/>
                </a:cxn>
                <a:cxn ang="0">
                  <a:pos x="669" y="771"/>
                </a:cxn>
                <a:cxn ang="0">
                  <a:pos x="718" y="796"/>
                </a:cxn>
                <a:cxn ang="0">
                  <a:pos x="718" y="721"/>
                </a:cxn>
                <a:cxn ang="0">
                  <a:pos x="718" y="696"/>
                </a:cxn>
                <a:cxn ang="0">
                  <a:pos x="768" y="721"/>
                </a:cxn>
                <a:cxn ang="0">
                  <a:pos x="842" y="696"/>
                </a:cxn>
                <a:cxn ang="0">
                  <a:pos x="867" y="671"/>
                </a:cxn>
                <a:cxn ang="0">
                  <a:pos x="892" y="671"/>
                </a:cxn>
                <a:cxn ang="0">
                  <a:pos x="917" y="647"/>
                </a:cxn>
                <a:cxn ang="0">
                  <a:pos x="941" y="622"/>
                </a:cxn>
                <a:cxn ang="0">
                  <a:pos x="966" y="572"/>
                </a:cxn>
                <a:cxn ang="0">
                  <a:pos x="966" y="522"/>
                </a:cxn>
                <a:cxn ang="0">
                  <a:pos x="917" y="472"/>
                </a:cxn>
                <a:cxn ang="0">
                  <a:pos x="817" y="423"/>
                </a:cxn>
                <a:cxn ang="0">
                  <a:pos x="793" y="298"/>
                </a:cxn>
                <a:cxn ang="0">
                  <a:pos x="817" y="224"/>
                </a:cxn>
                <a:cxn ang="0">
                  <a:pos x="817" y="149"/>
                </a:cxn>
                <a:cxn ang="0">
                  <a:pos x="793" y="124"/>
                </a:cxn>
                <a:cxn ang="0">
                  <a:pos x="793" y="49"/>
                </a:cxn>
                <a:cxn ang="0">
                  <a:pos x="718" y="49"/>
                </a:cxn>
                <a:cxn ang="0">
                  <a:pos x="718" y="124"/>
                </a:cxn>
                <a:cxn ang="0">
                  <a:pos x="694" y="25"/>
                </a:cxn>
                <a:cxn ang="0">
                  <a:pos x="644" y="0"/>
                </a:cxn>
                <a:cxn ang="0">
                  <a:pos x="595" y="25"/>
                </a:cxn>
                <a:cxn ang="0">
                  <a:pos x="520" y="25"/>
                </a:cxn>
                <a:cxn ang="0">
                  <a:pos x="446" y="49"/>
                </a:cxn>
                <a:cxn ang="0">
                  <a:pos x="297" y="49"/>
                </a:cxn>
                <a:cxn ang="0">
                  <a:pos x="322" y="99"/>
                </a:cxn>
                <a:cxn ang="0">
                  <a:pos x="248" y="149"/>
                </a:cxn>
                <a:cxn ang="0">
                  <a:pos x="198" y="124"/>
                </a:cxn>
                <a:cxn ang="0">
                  <a:pos x="124" y="199"/>
                </a:cxn>
                <a:cxn ang="0">
                  <a:pos x="223" y="224"/>
                </a:cxn>
                <a:cxn ang="0">
                  <a:pos x="347" y="199"/>
                </a:cxn>
                <a:cxn ang="0">
                  <a:pos x="273" y="248"/>
                </a:cxn>
                <a:cxn ang="0">
                  <a:pos x="198" y="248"/>
                </a:cxn>
                <a:cxn ang="0">
                  <a:pos x="149" y="323"/>
                </a:cxn>
                <a:cxn ang="0">
                  <a:pos x="75" y="323"/>
                </a:cxn>
                <a:cxn ang="0">
                  <a:pos x="50" y="373"/>
                </a:cxn>
                <a:cxn ang="0">
                  <a:pos x="0" y="448"/>
                </a:cxn>
                <a:cxn ang="0">
                  <a:pos x="75" y="497"/>
                </a:cxn>
                <a:cxn ang="0">
                  <a:pos x="124" y="448"/>
                </a:cxn>
                <a:cxn ang="0">
                  <a:pos x="174" y="497"/>
                </a:cxn>
              </a:cxnLst>
              <a:rect l="0" t="0" r="r" b="b"/>
              <a:pathLst>
                <a:path w="966" h="821">
                  <a:moveTo>
                    <a:pt x="174" y="497"/>
                  </a:moveTo>
                  <a:lnTo>
                    <a:pt x="223" y="522"/>
                  </a:lnTo>
                  <a:lnTo>
                    <a:pt x="248" y="572"/>
                  </a:lnTo>
                  <a:lnTo>
                    <a:pt x="273" y="597"/>
                  </a:lnTo>
                  <a:lnTo>
                    <a:pt x="297" y="622"/>
                  </a:lnTo>
                  <a:lnTo>
                    <a:pt x="322" y="622"/>
                  </a:lnTo>
                  <a:lnTo>
                    <a:pt x="372" y="746"/>
                  </a:lnTo>
                  <a:lnTo>
                    <a:pt x="471" y="746"/>
                  </a:lnTo>
                  <a:lnTo>
                    <a:pt x="520" y="771"/>
                  </a:lnTo>
                  <a:lnTo>
                    <a:pt x="570" y="821"/>
                  </a:lnTo>
                  <a:lnTo>
                    <a:pt x="595" y="821"/>
                  </a:lnTo>
                  <a:lnTo>
                    <a:pt x="644" y="821"/>
                  </a:lnTo>
                  <a:lnTo>
                    <a:pt x="694" y="796"/>
                  </a:lnTo>
                  <a:lnTo>
                    <a:pt x="694" y="796"/>
                  </a:lnTo>
                  <a:lnTo>
                    <a:pt x="644" y="771"/>
                  </a:lnTo>
                  <a:lnTo>
                    <a:pt x="669" y="771"/>
                  </a:lnTo>
                  <a:lnTo>
                    <a:pt x="694" y="771"/>
                  </a:lnTo>
                  <a:lnTo>
                    <a:pt x="718" y="796"/>
                  </a:lnTo>
                  <a:lnTo>
                    <a:pt x="743" y="746"/>
                  </a:lnTo>
                  <a:lnTo>
                    <a:pt x="718" y="721"/>
                  </a:lnTo>
                  <a:lnTo>
                    <a:pt x="694" y="696"/>
                  </a:lnTo>
                  <a:lnTo>
                    <a:pt x="718" y="696"/>
                  </a:lnTo>
                  <a:lnTo>
                    <a:pt x="743" y="721"/>
                  </a:lnTo>
                  <a:lnTo>
                    <a:pt x="768" y="721"/>
                  </a:lnTo>
                  <a:lnTo>
                    <a:pt x="817" y="721"/>
                  </a:lnTo>
                  <a:lnTo>
                    <a:pt x="842" y="696"/>
                  </a:lnTo>
                  <a:lnTo>
                    <a:pt x="867" y="696"/>
                  </a:lnTo>
                  <a:lnTo>
                    <a:pt x="867" y="671"/>
                  </a:lnTo>
                  <a:lnTo>
                    <a:pt x="892" y="671"/>
                  </a:lnTo>
                  <a:lnTo>
                    <a:pt x="892" y="671"/>
                  </a:lnTo>
                  <a:lnTo>
                    <a:pt x="917" y="671"/>
                  </a:lnTo>
                  <a:lnTo>
                    <a:pt x="917" y="647"/>
                  </a:lnTo>
                  <a:lnTo>
                    <a:pt x="917" y="597"/>
                  </a:lnTo>
                  <a:lnTo>
                    <a:pt x="941" y="622"/>
                  </a:lnTo>
                  <a:lnTo>
                    <a:pt x="966" y="597"/>
                  </a:lnTo>
                  <a:lnTo>
                    <a:pt x="966" y="572"/>
                  </a:lnTo>
                  <a:lnTo>
                    <a:pt x="966" y="547"/>
                  </a:lnTo>
                  <a:lnTo>
                    <a:pt x="966" y="522"/>
                  </a:lnTo>
                  <a:lnTo>
                    <a:pt x="941" y="497"/>
                  </a:lnTo>
                  <a:lnTo>
                    <a:pt x="917" y="472"/>
                  </a:lnTo>
                  <a:lnTo>
                    <a:pt x="842" y="472"/>
                  </a:lnTo>
                  <a:lnTo>
                    <a:pt x="817" y="423"/>
                  </a:lnTo>
                  <a:lnTo>
                    <a:pt x="817" y="323"/>
                  </a:lnTo>
                  <a:lnTo>
                    <a:pt x="793" y="298"/>
                  </a:lnTo>
                  <a:lnTo>
                    <a:pt x="793" y="248"/>
                  </a:lnTo>
                  <a:lnTo>
                    <a:pt x="817" y="224"/>
                  </a:lnTo>
                  <a:lnTo>
                    <a:pt x="793" y="174"/>
                  </a:lnTo>
                  <a:lnTo>
                    <a:pt x="817" y="149"/>
                  </a:lnTo>
                  <a:lnTo>
                    <a:pt x="817" y="124"/>
                  </a:lnTo>
                  <a:lnTo>
                    <a:pt x="793" y="124"/>
                  </a:lnTo>
                  <a:lnTo>
                    <a:pt x="817" y="99"/>
                  </a:lnTo>
                  <a:lnTo>
                    <a:pt x="793" y="49"/>
                  </a:lnTo>
                  <a:lnTo>
                    <a:pt x="743" y="25"/>
                  </a:lnTo>
                  <a:lnTo>
                    <a:pt x="718" y="49"/>
                  </a:lnTo>
                  <a:lnTo>
                    <a:pt x="743" y="99"/>
                  </a:lnTo>
                  <a:lnTo>
                    <a:pt x="718" y="124"/>
                  </a:lnTo>
                  <a:lnTo>
                    <a:pt x="694" y="49"/>
                  </a:lnTo>
                  <a:lnTo>
                    <a:pt x="694" y="25"/>
                  </a:lnTo>
                  <a:lnTo>
                    <a:pt x="669" y="0"/>
                  </a:lnTo>
                  <a:lnTo>
                    <a:pt x="644" y="0"/>
                  </a:lnTo>
                  <a:lnTo>
                    <a:pt x="644" y="49"/>
                  </a:lnTo>
                  <a:lnTo>
                    <a:pt x="595" y="25"/>
                  </a:lnTo>
                  <a:lnTo>
                    <a:pt x="570" y="25"/>
                  </a:lnTo>
                  <a:lnTo>
                    <a:pt x="520" y="25"/>
                  </a:lnTo>
                  <a:lnTo>
                    <a:pt x="471" y="49"/>
                  </a:lnTo>
                  <a:lnTo>
                    <a:pt x="446" y="49"/>
                  </a:lnTo>
                  <a:lnTo>
                    <a:pt x="396" y="49"/>
                  </a:lnTo>
                  <a:lnTo>
                    <a:pt x="297" y="49"/>
                  </a:lnTo>
                  <a:lnTo>
                    <a:pt x="297" y="74"/>
                  </a:lnTo>
                  <a:lnTo>
                    <a:pt x="322" y="99"/>
                  </a:lnTo>
                  <a:lnTo>
                    <a:pt x="322" y="124"/>
                  </a:lnTo>
                  <a:lnTo>
                    <a:pt x="248" y="149"/>
                  </a:lnTo>
                  <a:lnTo>
                    <a:pt x="223" y="124"/>
                  </a:lnTo>
                  <a:lnTo>
                    <a:pt x="198" y="124"/>
                  </a:lnTo>
                  <a:lnTo>
                    <a:pt x="149" y="149"/>
                  </a:lnTo>
                  <a:lnTo>
                    <a:pt x="124" y="199"/>
                  </a:lnTo>
                  <a:lnTo>
                    <a:pt x="198" y="199"/>
                  </a:lnTo>
                  <a:lnTo>
                    <a:pt x="223" y="224"/>
                  </a:lnTo>
                  <a:lnTo>
                    <a:pt x="322" y="199"/>
                  </a:lnTo>
                  <a:lnTo>
                    <a:pt x="347" y="199"/>
                  </a:lnTo>
                  <a:lnTo>
                    <a:pt x="322" y="224"/>
                  </a:lnTo>
                  <a:lnTo>
                    <a:pt x="273" y="248"/>
                  </a:lnTo>
                  <a:lnTo>
                    <a:pt x="223" y="248"/>
                  </a:lnTo>
                  <a:lnTo>
                    <a:pt x="198" y="248"/>
                  </a:lnTo>
                  <a:lnTo>
                    <a:pt x="149" y="273"/>
                  </a:lnTo>
                  <a:lnTo>
                    <a:pt x="149" y="323"/>
                  </a:lnTo>
                  <a:lnTo>
                    <a:pt x="124" y="323"/>
                  </a:lnTo>
                  <a:lnTo>
                    <a:pt x="75" y="323"/>
                  </a:lnTo>
                  <a:lnTo>
                    <a:pt x="75" y="373"/>
                  </a:lnTo>
                  <a:lnTo>
                    <a:pt x="50" y="373"/>
                  </a:lnTo>
                  <a:lnTo>
                    <a:pt x="25" y="398"/>
                  </a:lnTo>
                  <a:lnTo>
                    <a:pt x="0" y="448"/>
                  </a:lnTo>
                  <a:lnTo>
                    <a:pt x="25" y="472"/>
                  </a:lnTo>
                  <a:lnTo>
                    <a:pt x="75" y="497"/>
                  </a:lnTo>
                  <a:lnTo>
                    <a:pt x="99" y="448"/>
                  </a:lnTo>
                  <a:lnTo>
                    <a:pt x="124" y="448"/>
                  </a:lnTo>
                  <a:lnTo>
                    <a:pt x="124" y="472"/>
                  </a:lnTo>
                  <a:lnTo>
                    <a:pt x="174" y="497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70" name="Freeform 58">
              <a:extLst>
                <a:ext uri="{FF2B5EF4-FFF2-40B4-BE49-F238E27FC236}">
                  <a16:creationId xmlns:a16="http://schemas.microsoft.com/office/drawing/2014/main" id="{56DC8869-3CA5-03C0-BF2B-4AA198D704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6962" y="1433916"/>
              <a:ext cx="122858" cy="130049"/>
            </a:xfrm>
            <a:custGeom>
              <a:avLst/>
              <a:gdLst/>
              <a:ahLst/>
              <a:cxnLst>
                <a:cxn ang="0">
                  <a:pos x="223" y="945"/>
                </a:cxn>
                <a:cxn ang="0">
                  <a:pos x="223" y="1020"/>
                </a:cxn>
                <a:cxn ang="0">
                  <a:pos x="248" y="1119"/>
                </a:cxn>
                <a:cxn ang="0">
                  <a:pos x="347" y="1244"/>
                </a:cxn>
                <a:cxn ang="0">
                  <a:pos x="446" y="1194"/>
                </a:cxn>
                <a:cxn ang="0">
                  <a:pos x="520" y="1119"/>
                </a:cxn>
                <a:cxn ang="0">
                  <a:pos x="595" y="1119"/>
                </a:cxn>
                <a:cxn ang="0">
                  <a:pos x="669" y="1144"/>
                </a:cxn>
                <a:cxn ang="0">
                  <a:pos x="718" y="1020"/>
                </a:cxn>
                <a:cxn ang="0">
                  <a:pos x="718" y="870"/>
                </a:cxn>
                <a:cxn ang="0">
                  <a:pos x="793" y="895"/>
                </a:cxn>
                <a:cxn ang="0">
                  <a:pos x="842" y="821"/>
                </a:cxn>
                <a:cxn ang="0">
                  <a:pos x="941" y="895"/>
                </a:cxn>
                <a:cxn ang="0">
                  <a:pos x="1016" y="970"/>
                </a:cxn>
                <a:cxn ang="0">
                  <a:pos x="1065" y="920"/>
                </a:cxn>
                <a:cxn ang="0">
                  <a:pos x="1065" y="821"/>
                </a:cxn>
                <a:cxn ang="0">
                  <a:pos x="1090" y="746"/>
                </a:cxn>
                <a:cxn ang="0">
                  <a:pos x="1164" y="646"/>
                </a:cxn>
                <a:cxn ang="0">
                  <a:pos x="1065" y="597"/>
                </a:cxn>
                <a:cxn ang="0">
                  <a:pos x="1016" y="547"/>
                </a:cxn>
                <a:cxn ang="0">
                  <a:pos x="1164" y="472"/>
                </a:cxn>
                <a:cxn ang="0">
                  <a:pos x="991" y="373"/>
                </a:cxn>
                <a:cxn ang="0">
                  <a:pos x="892" y="373"/>
                </a:cxn>
                <a:cxn ang="0">
                  <a:pos x="842" y="348"/>
                </a:cxn>
                <a:cxn ang="0">
                  <a:pos x="941" y="348"/>
                </a:cxn>
                <a:cxn ang="0">
                  <a:pos x="1090" y="373"/>
                </a:cxn>
                <a:cxn ang="0">
                  <a:pos x="892" y="298"/>
                </a:cxn>
                <a:cxn ang="0">
                  <a:pos x="793" y="149"/>
                </a:cxn>
                <a:cxn ang="0">
                  <a:pos x="694" y="49"/>
                </a:cxn>
                <a:cxn ang="0">
                  <a:pos x="619" y="0"/>
                </a:cxn>
                <a:cxn ang="0">
                  <a:pos x="496" y="74"/>
                </a:cxn>
                <a:cxn ang="0">
                  <a:pos x="446" y="149"/>
                </a:cxn>
                <a:cxn ang="0">
                  <a:pos x="396" y="174"/>
                </a:cxn>
                <a:cxn ang="0">
                  <a:pos x="297" y="174"/>
                </a:cxn>
                <a:cxn ang="0">
                  <a:pos x="248" y="273"/>
                </a:cxn>
                <a:cxn ang="0">
                  <a:pos x="149" y="398"/>
                </a:cxn>
                <a:cxn ang="0">
                  <a:pos x="248" y="447"/>
                </a:cxn>
                <a:cxn ang="0">
                  <a:pos x="149" y="547"/>
                </a:cxn>
                <a:cxn ang="0">
                  <a:pos x="124" y="547"/>
                </a:cxn>
                <a:cxn ang="0">
                  <a:pos x="50" y="671"/>
                </a:cxn>
                <a:cxn ang="0">
                  <a:pos x="25" y="771"/>
                </a:cxn>
                <a:cxn ang="0">
                  <a:pos x="99" y="870"/>
                </a:cxn>
                <a:cxn ang="0">
                  <a:pos x="198" y="846"/>
                </a:cxn>
              </a:cxnLst>
              <a:rect l="0" t="0" r="r" b="b"/>
              <a:pathLst>
                <a:path w="1164" h="1244">
                  <a:moveTo>
                    <a:pt x="198" y="846"/>
                  </a:moveTo>
                  <a:lnTo>
                    <a:pt x="223" y="846"/>
                  </a:lnTo>
                  <a:lnTo>
                    <a:pt x="223" y="945"/>
                  </a:lnTo>
                  <a:lnTo>
                    <a:pt x="248" y="970"/>
                  </a:lnTo>
                  <a:lnTo>
                    <a:pt x="223" y="995"/>
                  </a:lnTo>
                  <a:lnTo>
                    <a:pt x="223" y="1020"/>
                  </a:lnTo>
                  <a:lnTo>
                    <a:pt x="223" y="1069"/>
                  </a:lnTo>
                  <a:lnTo>
                    <a:pt x="248" y="1094"/>
                  </a:lnTo>
                  <a:lnTo>
                    <a:pt x="248" y="1119"/>
                  </a:lnTo>
                  <a:lnTo>
                    <a:pt x="273" y="1194"/>
                  </a:lnTo>
                  <a:lnTo>
                    <a:pt x="297" y="1244"/>
                  </a:lnTo>
                  <a:lnTo>
                    <a:pt x="347" y="1244"/>
                  </a:lnTo>
                  <a:lnTo>
                    <a:pt x="421" y="1244"/>
                  </a:lnTo>
                  <a:lnTo>
                    <a:pt x="421" y="1194"/>
                  </a:lnTo>
                  <a:lnTo>
                    <a:pt x="446" y="1194"/>
                  </a:lnTo>
                  <a:lnTo>
                    <a:pt x="471" y="1194"/>
                  </a:lnTo>
                  <a:lnTo>
                    <a:pt x="496" y="1169"/>
                  </a:lnTo>
                  <a:lnTo>
                    <a:pt x="520" y="1119"/>
                  </a:lnTo>
                  <a:lnTo>
                    <a:pt x="520" y="1094"/>
                  </a:lnTo>
                  <a:lnTo>
                    <a:pt x="545" y="1094"/>
                  </a:lnTo>
                  <a:lnTo>
                    <a:pt x="595" y="1119"/>
                  </a:lnTo>
                  <a:lnTo>
                    <a:pt x="619" y="1144"/>
                  </a:lnTo>
                  <a:lnTo>
                    <a:pt x="644" y="1119"/>
                  </a:lnTo>
                  <a:lnTo>
                    <a:pt x="669" y="1144"/>
                  </a:lnTo>
                  <a:lnTo>
                    <a:pt x="718" y="1094"/>
                  </a:lnTo>
                  <a:lnTo>
                    <a:pt x="743" y="1094"/>
                  </a:lnTo>
                  <a:lnTo>
                    <a:pt x="718" y="1020"/>
                  </a:lnTo>
                  <a:lnTo>
                    <a:pt x="743" y="995"/>
                  </a:lnTo>
                  <a:lnTo>
                    <a:pt x="718" y="920"/>
                  </a:lnTo>
                  <a:lnTo>
                    <a:pt x="718" y="870"/>
                  </a:lnTo>
                  <a:lnTo>
                    <a:pt x="768" y="870"/>
                  </a:lnTo>
                  <a:lnTo>
                    <a:pt x="768" y="895"/>
                  </a:lnTo>
                  <a:lnTo>
                    <a:pt x="793" y="895"/>
                  </a:lnTo>
                  <a:lnTo>
                    <a:pt x="793" y="870"/>
                  </a:lnTo>
                  <a:lnTo>
                    <a:pt x="817" y="846"/>
                  </a:lnTo>
                  <a:lnTo>
                    <a:pt x="842" y="821"/>
                  </a:lnTo>
                  <a:lnTo>
                    <a:pt x="867" y="846"/>
                  </a:lnTo>
                  <a:lnTo>
                    <a:pt x="892" y="821"/>
                  </a:lnTo>
                  <a:lnTo>
                    <a:pt x="941" y="895"/>
                  </a:lnTo>
                  <a:lnTo>
                    <a:pt x="966" y="846"/>
                  </a:lnTo>
                  <a:lnTo>
                    <a:pt x="991" y="870"/>
                  </a:lnTo>
                  <a:lnTo>
                    <a:pt x="1016" y="970"/>
                  </a:lnTo>
                  <a:lnTo>
                    <a:pt x="1065" y="970"/>
                  </a:lnTo>
                  <a:lnTo>
                    <a:pt x="1090" y="970"/>
                  </a:lnTo>
                  <a:lnTo>
                    <a:pt x="1065" y="920"/>
                  </a:lnTo>
                  <a:lnTo>
                    <a:pt x="1090" y="895"/>
                  </a:lnTo>
                  <a:lnTo>
                    <a:pt x="1065" y="846"/>
                  </a:lnTo>
                  <a:lnTo>
                    <a:pt x="1065" y="821"/>
                  </a:lnTo>
                  <a:lnTo>
                    <a:pt x="1090" y="846"/>
                  </a:lnTo>
                  <a:lnTo>
                    <a:pt x="1115" y="796"/>
                  </a:lnTo>
                  <a:lnTo>
                    <a:pt x="1090" y="746"/>
                  </a:lnTo>
                  <a:lnTo>
                    <a:pt x="1065" y="721"/>
                  </a:lnTo>
                  <a:lnTo>
                    <a:pt x="1139" y="696"/>
                  </a:lnTo>
                  <a:lnTo>
                    <a:pt x="1164" y="646"/>
                  </a:lnTo>
                  <a:lnTo>
                    <a:pt x="1115" y="622"/>
                  </a:lnTo>
                  <a:lnTo>
                    <a:pt x="1065" y="622"/>
                  </a:lnTo>
                  <a:lnTo>
                    <a:pt x="1065" y="597"/>
                  </a:lnTo>
                  <a:lnTo>
                    <a:pt x="1016" y="572"/>
                  </a:lnTo>
                  <a:lnTo>
                    <a:pt x="991" y="547"/>
                  </a:lnTo>
                  <a:lnTo>
                    <a:pt x="1016" y="547"/>
                  </a:lnTo>
                  <a:lnTo>
                    <a:pt x="1065" y="572"/>
                  </a:lnTo>
                  <a:lnTo>
                    <a:pt x="1115" y="547"/>
                  </a:lnTo>
                  <a:lnTo>
                    <a:pt x="1164" y="472"/>
                  </a:lnTo>
                  <a:lnTo>
                    <a:pt x="1115" y="447"/>
                  </a:lnTo>
                  <a:lnTo>
                    <a:pt x="1065" y="398"/>
                  </a:lnTo>
                  <a:lnTo>
                    <a:pt x="991" y="373"/>
                  </a:lnTo>
                  <a:lnTo>
                    <a:pt x="916" y="373"/>
                  </a:lnTo>
                  <a:lnTo>
                    <a:pt x="916" y="398"/>
                  </a:lnTo>
                  <a:lnTo>
                    <a:pt x="892" y="373"/>
                  </a:lnTo>
                  <a:lnTo>
                    <a:pt x="842" y="398"/>
                  </a:lnTo>
                  <a:lnTo>
                    <a:pt x="817" y="373"/>
                  </a:lnTo>
                  <a:lnTo>
                    <a:pt x="842" y="348"/>
                  </a:lnTo>
                  <a:lnTo>
                    <a:pt x="842" y="323"/>
                  </a:lnTo>
                  <a:lnTo>
                    <a:pt x="892" y="348"/>
                  </a:lnTo>
                  <a:lnTo>
                    <a:pt x="941" y="348"/>
                  </a:lnTo>
                  <a:lnTo>
                    <a:pt x="991" y="348"/>
                  </a:lnTo>
                  <a:lnTo>
                    <a:pt x="1040" y="373"/>
                  </a:lnTo>
                  <a:lnTo>
                    <a:pt x="1090" y="373"/>
                  </a:lnTo>
                  <a:lnTo>
                    <a:pt x="1040" y="323"/>
                  </a:lnTo>
                  <a:lnTo>
                    <a:pt x="991" y="298"/>
                  </a:lnTo>
                  <a:lnTo>
                    <a:pt x="892" y="298"/>
                  </a:lnTo>
                  <a:lnTo>
                    <a:pt x="842" y="174"/>
                  </a:lnTo>
                  <a:lnTo>
                    <a:pt x="817" y="174"/>
                  </a:lnTo>
                  <a:lnTo>
                    <a:pt x="793" y="149"/>
                  </a:lnTo>
                  <a:lnTo>
                    <a:pt x="768" y="124"/>
                  </a:lnTo>
                  <a:lnTo>
                    <a:pt x="743" y="74"/>
                  </a:lnTo>
                  <a:lnTo>
                    <a:pt x="694" y="49"/>
                  </a:lnTo>
                  <a:lnTo>
                    <a:pt x="644" y="24"/>
                  </a:lnTo>
                  <a:lnTo>
                    <a:pt x="644" y="0"/>
                  </a:lnTo>
                  <a:lnTo>
                    <a:pt x="619" y="0"/>
                  </a:lnTo>
                  <a:lnTo>
                    <a:pt x="595" y="49"/>
                  </a:lnTo>
                  <a:lnTo>
                    <a:pt x="545" y="24"/>
                  </a:lnTo>
                  <a:lnTo>
                    <a:pt x="496" y="74"/>
                  </a:lnTo>
                  <a:lnTo>
                    <a:pt x="496" y="99"/>
                  </a:lnTo>
                  <a:lnTo>
                    <a:pt x="496" y="149"/>
                  </a:lnTo>
                  <a:lnTo>
                    <a:pt x="446" y="149"/>
                  </a:lnTo>
                  <a:lnTo>
                    <a:pt x="421" y="174"/>
                  </a:lnTo>
                  <a:lnTo>
                    <a:pt x="421" y="149"/>
                  </a:lnTo>
                  <a:lnTo>
                    <a:pt x="396" y="174"/>
                  </a:lnTo>
                  <a:lnTo>
                    <a:pt x="347" y="149"/>
                  </a:lnTo>
                  <a:lnTo>
                    <a:pt x="322" y="174"/>
                  </a:lnTo>
                  <a:lnTo>
                    <a:pt x="297" y="174"/>
                  </a:lnTo>
                  <a:lnTo>
                    <a:pt x="273" y="199"/>
                  </a:lnTo>
                  <a:lnTo>
                    <a:pt x="248" y="248"/>
                  </a:lnTo>
                  <a:lnTo>
                    <a:pt x="248" y="273"/>
                  </a:lnTo>
                  <a:lnTo>
                    <a:pt x="198" y="298"/>
                  </a:lnTo>
                  <a:lnTo>
                    <a:pt x="198" y="373"/>
                  </a:lnTo>
                  <a:lnTo>
                    <a:pt x="149" y="398"/>
                  </a:lnTo>
                  <a:lnTo>
                    <a:pt x="198" y="447"/>
                  </a:lnTo>
                  <a:lnTo>
                    <a:pt x="223" y="447"/>
                  </a:lnTo>
                  <a:lnTo>
                    <a:pt x="248" y="447"/>
                  </a:lnTo>
                  <a:lnTo>
                    <a:pt x="198" y="472"/>
                  </a:lnTo>
                  <a:lnTo>
                    <a:pt x="198" y="522"/>
                  </a:lnTo>
                  <a:lnTo>
                    <a:pt x="149" y="547"/>
                  </a:lnTo>
                  <a:lnTo>
                    <a:pt x="149" y="522"/>
                  </a:lnTo>
                  <a:lnTo>
                    <a:pt x="124" y="522"/>
                  </a:lnTo>
                  <a:lnTo>
                    <a:pt x="124" y="547"/>
                  </a:lnTo>
                  <a:lnTo>
                    <a:pt x="50" y="597"/>
                  </a:lnTo>
                  <a:lnTo>
                    <a:pt x="50" y="622"/>
                  </a:lnTo>
                  <a:lnTo>
                    <a:pt x="50" y="671"/>
                  </a:lnTo>
                  <a:lnTo>
                    <a:pt x="50" y="696"/>
                  </a:lnTo>
                  <a:lnTo>
                    <a:pt x="25" y="696"/>
                  </a:lnTo>
                  <a:lnTo>
                    <a:pt x="25" y="771"/>
                  </a:lnTo>
                  <a:lnTo>
                    <a:pt x="0" y="870"/>
                  </a:lnTo>
                  <a:lnTo>
                    <a:pt x="25" y="870"/>
                  </a:lnTo>
                  <a:lnTo>
                    <a:pt x="99" y="870"/>
                  </a:lnTo>
                  <a:lnTo>
                    <a:pt x="99" y="895"/>
                  </a:lnTo>
                  <a:lnTo>
                    <a:pt x="174" y="870"/>
                  </a:lnTo>
                  <a:lnTo>
                    <a:pt x="198" y="846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71" name="Freeform 59">
              <a:extLst>
                <a:ext uri="{FF2B5EF4-FFF2-40B4-BE49-F238E27FC236}">
                  <a16:creationId xmlns:a16="http://schemas.microsoft.com/office/drawing/2014/main" id="{5F047603-1F62-30EC-052B-EE28B1463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876" y="1405062"/>
              <a:ext cx="182604" cy="211172"/>
            </a:xfrm>
            <a:custGeom>
              <a:avLst/>
              <a:gdLst/>
              <a:ahLst/>
              <a:cxnLst>
                <a:cxn ang="0">
                  <a:pos x="347" y="1592"/>
                </a:cxn>
                <a:cxn ang="0">
                  <a:pos x="297" y="1542"/>
                </a:cxn>
                <a:cxn ang="0">
                  <a:pos x="322" y="1468"/>
                </a:cxn>
                <a:cxn ang="0">
                  <a:pos x="272" y="1443"/>
                </a:cxn>
                <a:cxn ang="0">
                  <a:pos x="247" y="1468"/>
                </a:cxn>
                <a:cxn ang="0">
                  <a:pos x="223" y="1418"/>
                </a:cxn>
                <a:cxn ang="0">
                  <a:pos x="247" y="1368"/>
                </a:cxn>
                <a:cxn ang="0">
                  <a:pos x="223" y="1319"/>
                </a:cxn>
                <a:cxn ang="0">
                  <a:pos x="247" y="1244"/>
                </a:cxn>
                <a:cxn ang="0">
                  <a:pos x="297" y="1144"/>
                </a:cxn>
                <a:cxn ang="0">
                  <a:pos x="297" y="1070"/>
                </a:cxn>
                <a:cxn ang="0">
                  <a:pos x="347" y="995"/>
                </a:cxn>
                <a:cxn ang="0">
                  <a:pos x="297" y="920"/>
                </a:cxn>
                <a:cxn ang="0">
                  <a:pos x="247" y="871"/>
                </a:cxn>
                <a:cxn ang="0">
                  <a:pos x="223" y="920"/>
                </a:cxn>
                <a:cxn ang="0">
                  <a:pos x="148" y="970"/>
                </a:cxn>
                <a:cxn ang="0">
                  <a:pos x="124" y="945"/>
                </a:cxn>
                <a:cxn ang="0">
                  <a:pos x="173" y="871"/>
                </a:cxn>
                <a:cxn ang="0">
                  <a:pos x="99" y="920"/>
                </a:cxn>
                <a:cxn ang="0">
                  <a:pos x="99" y="871"/>
                </a:cxn>
                <a:cxn ang="0">
                  <a:pos x="74" y="821"/>
                </a:cxn>
                <a:cxn ang="0">
                  <a:pos x="25" y="846"/>
                </a:cxn>
                <a:cxn ang="0">
                  <a:pos x="25" y="771"/>
                </a:cxn>
                <a:cxn ang="0">
                  <a:pos x="49" y="771"/>
                </a:cxn>
                <a:cxn ang="0">
                  <a:pos x="49" y="597"/>
                </a:cxn>
                <a:cxn ang="0">
                  <a:pos x="0" y="298"/>
                </a:cxn>
                <a:cxn ang="0">
                  <a:pos x="25" y="274"/>
                </a:cxn>
                <a:cxn ang="0">
                  <a:pos x="74" y="124"/>
                </a:cxn>
                <a:cxn ang="0">
                  <a:pos x="148" y="298"/>
                </a:cxn>
                <a:cxn ang="0">
                  <a:pos x="272" y="249"/>
                </a:cxn>
                <a:cxn ang="0">
                  <a:pos x="347" y="25"/>
                </a:cxn>
                <a:cxn ang="0">
                  <a:pos x="569" y="74"/>
                </a:cxn>
                <a:cxn ang="0">
                  <a:pos x="743" y="74"/>
                </a:cxn>
                <a:cxn ang="0">
                  <a:pos x="743" y="298"/>
                </a:cxn>
                <a:cxn ang="0">
                  <a:pos x="668" y="572"/>
                </a:cxn>
                <a:cxn ang="0">
                  <a:pos x="644" y="697"/>
                </a:cxn>
                <a:cxn ang="0">
                  <a:pos x="594" y="846"/>
                </a:cxn>
                <a:cxn ang="0">
                  <a:pos x="693" y="821"/>
                </a:cxn>
                <a:cxn ang="0">
                  <a:pos x="867" y="697"/>
                </a:cxn>
                <a:cxn ang="0">
                  <a:pos x="990" y="572"/>
                </a:cxn>
                <a:cxn ang="0">
                  <a:pos x="1040" y="721"/>
                </a:cxn>
                <a:cxn ang="0">
                  <a:pos x="1188" y="572"/>
                </a:cxn>
                <a:cxn ang="0">
                  <a:pos x="1312" y="497"/>
                </a:cxn>
                <a:cxn ang="0">
                  <a:pos x="1238" y="423"/>
                </a:cxn>
                <a:cxn ang="0">
                  <a:pos x="1387" y="323"/>
                </a:cxn>
                <a:cxn ang="0">
                  <a:pos x="1535" y="398"/>
                </a:cxn>
                <a:cxn ang="0">
                  <a:pos x="1609" y="547"/>
                </a:cxn>
                <a:cxn ang="0">
                  <a:pos x="1709" y="522"/>
                </a:cxn>
                <a:cxn ang="0">
                  <a:pos x="1634" y="697"/>
                </a:cxn>
                <a:cxn ang="0">
                  <a:pos x="1535" y="896"/>
                </a:cxn>
                <a:cxn ang="0">
                  <a:pos x="1411" y="1095"/>
                </a:cxn>
                <a:cxn ang="0">
                  <a:pos x="1337" y="1194"/>
                </a:cxn>
                <a:cxn ang="0">
                  <a:pos x="1238" y="1219"/>
                </a:cxn>
                <a:cxn ang="0">
                  <a:pos x="1213" y="1443"/>
                </a:cxn>
                <a:cxn ang="0">
                  <a:pos x="1188" y="1567"/>
                </a:cxn>
                <a:cxn ang="0">
                  <a:pos x="1089" y="1766"/>
                </a:cxn>
                <a:cxn ang="0">
                  <a:pos x="1015" y="1866"/>
                </a:cxn>
                <a:cxn ang="0">
                  <a:pos x="916" y="1990"/>
                </a:cxn>
                <a:cxn ang="0">
                  <a:pos x="867" y="1990"/>
                </a:cxn>
                <a:cxn ang="0">
                  <a:pos x="792" y="1891"/>
                </a:cxn>
                <a:cxn ang="0">
                  <a:pos x="594" y="1841"/>
                </a:cxn>
                <a:cxn ang="0">
                  <a:pos x="545" y="1742"/>
                </a:cxn>
                <a:cxn ang="0">
                  <a:pos x="520" y="1667"/>
                </a:cxn>
              </a:cxnLst>
              <a:rect l="0" t="0" r="r" b="b"/>
              <a:pathLst>
                <a:path w="1733" h="2015">
                  <a:moveTo>
                    <a:pt x="495" y="1567"/>
                  </a:moveTo>
                  <a:lnTo>
                    <a:pt x="446" y="1592"/>
                  </a:lnTo>
                  <a:lnTo>
                    <a:pt x="421" y="1592"/>
                  </a:lnTo>
                  <a:lnTo>
                    <a:pt x="371" y="1617"/>
                  </a:lnTo>
                  <a:lnTo>
                    <a:pt x="347" y="1592"/>
                  </a:lnTo>
                  <a:lnTo>
                    <a:pt x="322" y="1592"/>
                  </a:lnTo>
                  <a:lnTo>
                    <a:pt x="322" y="1567"/>
                  </a:lnTo>
                  <a:lnTo>
                    <a:pt x="322" y="1542"/>
                  </a:lnTo>
                  <a:lnTo>
                    <a:pt x="322" y="1518"/>
                  </a:lnTo>
                  <a:lnTo>
                    <a:pt x="297" y="1542"/>
                  </a:lnTo>
                  <a:lnTo>
                    <a:pt x="297" y="1542"/>
                  </a:lnTo>
                  <a:lnTo>
                    <a:pt x="297" y="1493"/>
                  </a:lnTo>
                  <a:lnTo>
                    <a:pt x="297" y="1493"/>
                  </a:lnTo>
                  <a:lnTo>
                    <a:pt x="297" y="1493"/>
                  </a:lnTo>
                  <a:lnTo>
                    <a:pt x="322" y="1468"/>
                  </a:lnTo>
                  <a:lnTo>
                    <a:pt x="322" y="1468"/>
                  </a:lnTo>
                  <a:lnTo>
                    <a:pt x="297" y="1468"/>
                  </a:lnTo>
                  <a:lnTo>
                    <a:pt x="297" y="1468"/>
                  </a:lnTo>
                  <a:lnTo>
                    <a:pt x="272" y="1468"/>
                  </a:lnTo>
                  <a:lnTo>
                    <a:pt x="272" y="1443"/>
                  </a:lnTo>
                  <a:lnTo>
                    <a:pt x="247" y="1443"/>
                  </a:lnTo>
                  <a:lnTo>
                    <a:pt x="247" y="1443"/>
                  </a:lnTo>
                  <a:lnTo>
                    <a:pt x="247" y="1468"/>
                  </a:lnTo>
                  <a:lnTo>
                    <a:pt x="247" y="1468"/>
                  </a:lnTo>
                  <a:lnTo>
                    <a:pt x="247" y="1468"/>
                  </a:lnTo>
                  <a:lnTo>
                    <a:pt x="223" y="1468"/>
                  </a:lnTo>
                  <a:lnTo>
                    <a:pt x="223" y="1443"/>
                  </a:lnTo>
                  <a:lnTo>
                    <a:pt x="223" y="1443"/>
                  </a:lnTo>
                  <a:lnTo>
                    <a:pt x="223" y="1443"/>
                  </a:lnTo>
                  <a:lnTo>
                    <a:pt x="223" y="1418"/>
                  </a:lnTo>
                  <a:lnTo>
                    <a:pt x="247" y="1418"/>
                  </a:lnTo>
                  <a:lnTo>
                    <a:pt x="272" y="1418"/>
                  </a:lnTo>
                  <a:lnTo>
                    <a:pt x="272" y="1368"/>
                  </a:lnTo>
                  <a:lnTo>
                    <a:pt x="247" y="1368"/>
                  </a:lnTo>
                  <a:lnTo>
                    <a:pt x="247" y="1368"/>
                  </a:lnTo>
                  <a:lnTo>
                    <a:pt x="247" y="1368"/>
                  </a:lnTo>
                  <a:lnTo>
                    <a:pt x="247" y="1343"/>
                  </a:lnTo>
                  <a:lnTo>
                    <a:pt x="223" y="1343"/>
                  </a:lnTo>
                  <a:lnTo>
                    <a:pt x="223" y="1343"/>
                  </a:lnTo>
                  <a:lnTo>
                    <a:pt x="223" y="1319"/>
                  </a:lnTo>
                  <a:lnTo>
                    <a:pt x="223" y="1319"/>
                  </a:lnTo>
                  <a:lnTo>
                    <a:pt x="223" y="1294"/>
                  </a:lnTo>
                  <a:lnTo>
                    <a:pt x="247" y="1294"/>
                  </a:lnTo>
                  <a:lnTo>
                    <a:pt x="247" y="1269"/>
                  </a:lnTo>
                  <a:lnTo>
                    <a:pt x="247" y="1244"/>
                  </a:lnTo>
                  <a:lnTo>
                    <a:pt x="247" y="1219"/>
                  </a:lnTo>
                  <a:lnTo>
                    <a:pt x="247" y="1219"/>
                  </a:lnTo>
                  <a:lnTo>
                    <a:pt x="247" y="1194"/>
                  </a:lnTo>
                  <a:lnTo>
                    <a:pt x="272" y="1169"/>
                  </a:lnTo>
                  <a:lnTo>
                    <a:pt x="297" y="1144"/>
                  </a:lnTo>
                  <a:lnTo>
                    <a:pt x="297" y="1144"/>
                  </a:lnTo>
                  <a:lnTo>
                    <a:pt x="297" y="1120"/>
                  </a:lnTo>
                  <a:lnTo>
                    <a:pt x="297" y="1095"/>
                  </a:lnTo>
                  <a:lnTo>
                    <a:pt x="297" y="1095"/>
                  </a:lnTo>
                  <a:lnTo>
                    <a:pt x="297" y="1070"/>
                  </a:lnTo>
                  <a:lnTo>
                    <a:pt x="322" y="1045"/>
                  </a:lnTo>
                  <a:lnTo>
                    <a:pt x="322" y="1020"/>
                  </a:lnTo>
                  <a:lnTo>
                    <a:pt x="322" y="1020"/>
                  </a:lnTo>
                  <a:lnTo>
                    <a:pt x="322" y="995"/>
                  </a:lnTo>
                  <a:lnTo>
                    <a:pt x="347" y="995"/>
                  </a:lnTo>
                  <a:lnTo>
                    <a:pt x="347" y="970"/>
                  </a:lnTo>
                  <a:lnTo>
                    <a:pt x="322" y="970"/>
                  </a:lnTo>
                  <a:lnTo>
                    <a:pt x="322" y="945"/>
                  </a:lnTo>
                  <a:lnTo>
                    <a:pt x="322" y="945"/>
                  </a:lnTo>
                  <a:lnTo>
                    <a:pt x="297" y="920"/>
                  </a:lnTo>
                  <a:lnTo>
                    <a:pt x="297" y="896"/>
                  </a:lnTo>
                  <a:lnTo>
                    <a:pt x="322" y="871"/>
                  </a:lnTo>
                  <a:lnTo>
                    <a:pt x="297" y="871"/>
                  </a:lnTo>
                  <a:lnTo>
                    <a:pt x="272" y="871"/>
                  </a:lnTo>
                  <a:lnTo>
                    <a:pt x="247" y="871"/>
                  </a:lnTo>
                  <a:lnTo>
                    <a:pt x="272" y="871"/>
                  </a:lnTo>
                  <a:lnTo>
                    <a:pt x="247" y="896"/>
                  </a:lnTo>
                  <a:lnTo>
                    <a:pt x="247" y="896"/>
                  </a:lnTo>
                  <a:lnTo>
                    <a:pt x="223" y="920"/>
                  </a:lnTo>
                  <a:lnTo>
                    <a:pt x="223" y="920"/>
                  </a:lnTo>
                  <a:lnTo>
                    <a:pt x="198" y="945"/>
                  </a:lnTo>
                  <a:lnTo>
                    <a:pt x="173" y="945"/>
                  </a:lnTo>
                  <a:lnTo>
                    <a:pt x="173" y="945"/>
                  </a:lnTo>
                  <a:lnTo>
                    <a:pt x="173" y="970"/>
                  </a:lnTo>
                  <a:lnTo>
                    <a:pt x="148" y="970"/>
                  </a:lnTo>
                  <a:lnTo>
                    <a:pt x="124" y="995"/>
                  </a:lnTo>
                  <a:lnTo>
                    <a:pt x="99" y="995"/>
                  </a:lnTo>
                  <a:lnTo>
                    <a:pt x="99" y="970"/>
                  </a:lnTo>
                  <a:lnTo>
                    <a:pt x="99" y="945"/>
                  </a:lnTo>
                  <a:lnTo>
                    <a:pt x="124" y="945"/>
                  </a:lnTo>
                  <a:lnTo>
                    <a:pt x="124" y="945"/>
                  </a:lnTo>
                  <a:lnTo>
                    <a:pt x="148" y="920"/>
                  </a:lnTo>
                  <a:lnTo>
                    <a:pt x="148" y="920"/>
                  </a:lnTo>
                  <a:lnTo>
                    <a:pt x="173" y="896"/>
                  </a:lnTo>
                  <a:lnTo>
                    <a:pt x="173" y="871"/>
                  </a:lnTo>
                  <a:lnTo>
                    <a:pt x="148" y="896"/>
                  </a:lnTo>
                  <a:lnTo>
                    <a:pt x="148" y="920"/>
                  </a:lnTo>
                  <a:lnTo>
                    <a:pt x="124" y="920"/>
                  </a:lnTo>
                  <a:lnTo>
                    <a:pt x="99" y="920"/>
                  </a:lnTo>
                  <a:lnTo>
                    <a:pt x="99" y="920"/>
                  </a:lnTo>
                  <a:lnTo>
                    <a:pt x="124" y="896"/>
                  </a:lnTo>
                  <a:lnTo>
                    <a:pt x="124" y="896"/>
                  </a:lnTo>
                  <a:lnTo>
                    <a:pt x="99" y="896"/>
                  </a:lnTo>
                  <a:lnTo>
                    <a:pt x="99" y="871"/>
                  </a:lnTo>
                  <a:lnTo>
                    <a:pt x="99" y="871"/>
                  </a:lnTo>
                  <a:lnTo>
                    <a:pt x="99" y="846"/>
                  </a:lnTo>
                  <a:lnTo>
                    <a:pt x="99" y="846"/>
                  </a:lnTo>
                  <a:lnTo>
                    <a:pt x="99" y="821"/>
                  </a:lnTo>
                  <a:lnTo>
                    <a:pt x="74" y="821"/>
                  </a:lnTo>
                  <a:lnTo>
                    <a:pt x="74" y="821"/>
                  </a:lnTo>
                  <a:lnTo>
                    <a:pt x="74" y="821"/>
                  </a:lnTo>
                  <a:lnTo>
                    <a:pt x="49" y="821"/>
                  </a:lnTo>
                  <a:lnTo>
                    <a:pt x="49" y="821"/>
                  </a:lnTo>
                  <a:lnTo>
                    <a:pt x="25" y="846"/>
                  </a:lnTo>
                  <a:lnTo>
                    <a:pt x="25" y="846"/>
                  </a:lnTo>
                  <a:lnTo>
                    <a:pt x="25" y="821"/>
                  </a:lnTo>
                  <a:lnTo>
                    <a:pt x="25" y="821"/>
                  </a:lnTo>
                  <a:lnTo>
                    <a:pt x="25" y="796"/>
                  </a:lnTo>
                  <a:lnTo>
                    <a:pt x="25" y="796"/>
                  </a:lnTo>
                  <a:lnTo>
                    <a:pt x="25" y="771"/>
                  </a:lnTo>
                  <a:lnTo>
                    <a:pt x="25" y="771"/>
                  </a:lnTo>
                  <a:lnTo>
                    <a:pt x="49" y="746"/>
                  </a:lnTo>
                  <a:lnTo>
                    <a:pt x="49" y="771"/>
                  </a:lnTo>
                  <a:lnTo>
                    <a:pt x="49" y="771"/>
                  </a:lnTo>
                  <a:lnTo>
                    <a:pt x="49" y="771"/>
                  </a:lnTo>
                  <a:lnTo>
                    <a:pt x="74" y="746"/>
                  </a:lnTo>
                  <a:lnTo>
                    <a:pt x="49" y="746"/>
                  </a:lnTo>
                  <a:lnTo>
                    <a:pt x="49" y="721"/>
                  </a:lnTo>
                  <a:lnTo>
                    <a:pt x="49" y="647"/>
                  </a:lnTo>
                  <a:lnTo>
                    <a:pt x="49" y="597"/>
                  </a:lnTo>
                  <a:lnTo>
                    <a:pt x="49" y="522"/>
                  </a:lnTo>
                  <a:lnTo>
                    <a:pt x="0" y="448"/>
                  </a:lnTo>
                  <a:lnTo>
                    <a:pt x="0" y="373"/>
                  </a:lnTo>
                  <a:lnTo>
                    <a:pt x="0" y="348"/>
                  </a:lnTo>
                  <a:lnTo>
                    <a:pt x="0" y="298"/>
                  </a:lnTo>
                  <a:lnTo>
                    <a:pt x="0" y="298"/>
                  </a:lnTo>
                  <a:lnTo>
                    <a:pt x="0" y="298"/>
                  </a:lnTo>
                  <a:lnTo>
                    <a:pt x="0" y="298"/>
                  </a:lnTo>
                  <a:lnTo>
                    <a:pt x="25" y="298"/>
                  </a:lnTo>
                  <a:lnTo>
                    <a:pt x="25" y="274"/>
                  </a:lnTo>
                  <a:lnTo>
                    <a:pt x="0" y="274"/>
                  </a:lnTo>
                  <a:lnTo>
                    <a:pt x="0" y="249"/>
                  </a:lnTo>
                  <a:lnTo>
                    <a:pt x="0" y="199"/>
                  </a:lnTo>
                  <a:lnTo>
                    <a:pt x="49" y="149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99" y="124"/>
                  </a:lnTo>
                  <a:lnTo>
                    <a:pt x="124" y="124"/>
                  </a:lnTo>
                  <a:lnTo>
                    <a:pt x="148" y="224"/>
                  </a:lnTo>
                  <a:lnTo>
                    <a:pt x="148" y="298"/>
                  </a:lnTo>
                  <a:lnTo>
                    <a:pt x="148" y="323"/>
                  </a:lnTo>
                  <a:lnTo>
                    <a:pt x="173" y="348"/>
                  </a:lnTo>
                  <a:lnTo>
                    <a:pt x="247" y="323"/>
                  </a:lnTo>
                  <a:lnTo>
                    <a:pt x="247" y="274"/>
                  </a:lnTo>
                  <a:lnTo>
                    <a:pt x="272" y="249"/>
                  </a:lnTo>
                  <a:lnTo>
                    <a:pt x="272" y="199"/>
                  </a:lnTo>
                  <a:lnTo>
                    <a:pt x="322" y="149"/>
                  </a:lnTo>
                  <a:lnTo>
                    <a:pt x="297" y="124"/>
                  </a:lnTo>
                  <a:lnTo>
                    <a:pt x="322" y="50"/>
                  </a:lnTo>
                  <a:lnTo>
                    <a:pt x="347" y="25"/>
                  </a:lnTo>
                  <a:lnTo>
                    <a:pt x="396" y="0"/>
                  </a:lnTo>
                  <a:lnTo>
                    <a:pt x="470" y="74"/>
                  </a:lnTo>
                  <a:lnTo>
                    <a:pt x="470" y="0"/>
                  </a:lnTo>
                  <a:lnTo>
                    <a:pt x="545" y="0"/>
                  </a:lnTo>
                  <a:lnTo>
                    <a:pt x="569" y="74"/>
                  </a:lnTo>
                  <a:lnTo>
                    <a:pt x="594" y="74"/>
                  </a:lnTo>
                  <a:lnTo>
                    <a:pt x="644" y="74"/>
                  </a:lnTo>
                  <a:lnTo>
                    <a:pt x="644" y="124"/>
                  </a:lnTo>
                  <a:lnTo>
                    <a:pt x="693" y="124"/>
                  </a:lnTo>
                  <a:lnTo>
                    <a:pt x="743" y="74"/>
                  </a:lnTo>
                  <a:lnTo>
                    <a:pt x="767" y="99"/>
                  </a:lnTo>
                  <a:lnTo>
                    <a:pt x="792" y="124"/>
                  </a:lnTo>
                  <a:lnTo>
                    <a:pt x="792" y="199"/>
                  </a:lnTo>
                  <a:lnTo>
                    <a:pt x="743" y="274"/>
                  </a:lnTo>
                  <a:lnTo>
                    <a:pt x="743" y="298"/>
                  </a:lnTo>
                  <a:lnTo>
                    <a:pt x="718" y="373"/>
                  </a:lnTo>
                  <a:lnTo>
                    <a:pt x="668" y="448"/>
                  </a:lnTo>
                  <a:lnTo>
                    <a:pt x="644" y="497"/>
                  </a:lnTo>
                  <a:lnTo>
                    <a:pt x="644" y="547"/>
                  </a:lnTo>
                  <a:lnTo>
                    <a:pt x="668" y="572"/>
                  </a:lnTo>
                  <a:lnTo>
                    <a:pt x="718" y="572"/>
                  </a:lnTo>
                  <a:lnTo>
                    <a:pt x="718" y="597"/>
                  </a:lnTo>
                  <a:lnTo>
                    <a:pt x="693" y="622"/>
                  </a:lnTo>
                  <a:lnTo>
                    <a:pt x="668" y="647"/>
                  </a:lnTo>
                  <a:lnTo>
                    <a:pt x="644" y="697"/>
                  </a:lnTo>
                  <a:lnTo>
                    <a:pt x="619" y="721"/>
                  </a:lnTo>
                  <a:lnTo>
                    <a:pt x="569" y="746"/>
                  </a:lnTo>
                  <a:lnTo>
                    <a:pt x="545" y="796"/>
                  </a:lnTo>
                  <a:lnTo>
                    <a:pt x="545" y="821"/>
                  </a:lnTo>
                  <a:lnTo>
                    <a:pt x="594" y="846"/>
                  </a:lnTo>
                  <a:lnTo>
                    <a:pt x="619" y="821"/>
                  </a:lnTo>
                  <a:lnTo>
                    <a:pt x="644" y="821"/>
                  </a:lnTo>
                  <a:lnTo>
                    <a:pt x="693" y="771"/>
                  </a:lnTo>
                  <a:lnTo>
                    <a:pt x="718" y="771"/>
                  </a:lnTo>
                  <a:lnTo>
                    <a:pt x="693" y="821"/>
                  </a:lnTo>
                  <a:lnTo>
                    <a:pt x="743" y="821"/>
                  </a:lnTo>
                  <a:lnTo>
                    <a:pt x="743" y="796"/>
                  </a:lnTo>
                  <a:lnTo>
                    <a:pt x="767" y="746"/>
                  </a:lnTo>
                  <a:lnTo>
                    <a:pt x="817" y="746"/>
                  </a:lnTo>
                  <a:lnTo>
                    <a:pt x="867" y="697"/>
                  </a:lnTo>
                  <a:lnTo>
                    <a:pt x="867" y="672"/>
                  </a:lnTo>
                  <a:lnTo>
                    <a:pt x="891" y="647"/>
                  </a:lnTo>
                  <a:lnTo>
                    <a:pt x="941" y="547"/>
                  </a:lnTo>
                  <a:lnTo>
                    <a:pt x="966" y="572"/>
                  </a:lnTo>
                  <a:lnTo>
                    <a:pt x="990" y="572"/>
                  </a:lnTo>
                  <a:lnTo>
                    <a:pt x="966" y="647"/>
                  </a:lnTo>
                  <a:lnTo>
                    <a:pt x="941" y="721"/>
                  </a:lnTo>
                  <a:lnTo>
                    <a:pt x="966" y="746"/>
                  </a:lnTo>
                  <a:lnTo>
                    <a:pt x="1015" y="746"/>
                  </a:lnTo>
                  <a:lnTo>
                    <a:pt x="1040" y="721"/>
                  </a:lnTo>
                  <a:lnTo>
                    <a:pt x="1040" y="697"/>
                  </a:lnTo>
                  <a:lnTo>
                    <a:pt x="1065" y="647"/>
                  </a:lnTo>
                  <a:lnTo>
                    <a:pt x="1089" y="622"/>
                  </a:lnTo>
                  <a:lnTo>
                    <a:pt x="1139" y="597"/>
                  </a:lnTo>
                  <a:lnTo>
                    <a:pt x="1188" y="572"/>
                  </a:lnTo>
                  <a:lnTo>
                    <a:pt x="1238" y="572"/>
                  </a:lnTo>
                  <a:lnTo>
                    <a:pt x="1263" y="572"/>
                  </a:lnTo>
                  <a:lnTo>
                    <a:pt x="1312" y="522"/>
                  </a:lnTo>
                  <a:lnTo>
                    <a:pt x="1312" y="497"/>
                  </a:lnTo>
                  <a:lnTo>
                    <a:pt x="1312" y="497"/>
                  </a:lnTo>
                  <a:lnTo>
                    <a:pt x="1263" y="497"/>
                  </a:lnTo>
                  <a:lnTo>
                    <a:pt x="1238" y="522"/>
                  </a:lnTo>
                  <a:lnTo>
                    <a:pt x="1238" y="473"/>
                  </a:lnTo>
                  <a:lnTo>
                    <a:pt x="1213" y="448"/>
                  </a:lnTo>
                  <a:lnTo>
                    <a:pt x="1238" y="423"/>
                  </a:lnTo>
                  <a:lnTo>
                    <a:pt x="1312" y="448"/>
                  </a:lnTo>
                  <a:lnTo>
                    <a:pt x="1337" y="448"/>
                  </a:lnTo>
                  <a:lnTo>
                    <a:pt x="1362" y="423"/>
                  </a:lnTo>
                  <a:lnTo>
                    <a:pt x="1387" y="373"/>
                  </a:lnTo>
                  <a:lnTo>
                    <a:pt x="1387" y="323"/>
                  </a:lnTo>
                  <a:lnTo>
                    <a:pt x="1387" y="274"/>
                  </a:lnTo>
                  <a:lnTo>
                    <a:pt x="1436" y="249"/>
                  </a:lnTo>
                  <a:lnTo>
                    <a:pt x="1486" y="249"/>
                  </a:lnTo>
                  <a:lnTo>
                    <a:pt x="1510" y="298"/>
                  </a:lnTo>
                  <a:lnTo>
                    <a:pt x="1535" y="398"/>
                  </a:lnTo>
                  <a:lnTo>
                    <a:pt x="1560" y="423"/>
                  </a:lnTo>
                  <a:lnTo>
                    <a:pt x="1535" y="448"/>
                  </a:lnTo>
                  <a:lnTo>
                    <a:pt x="1585" y="473"/>
                  </a:lnTo>
                  <a:lnTo>
                    <a:pt x="1609" y="473"/>
                  </a:lnTo>
                  <a:lnTo>
                    <a:pt x="1609" y="547"/>
                  </a:lnTo>
                  <a:lnTo>
                    <a:pt x="1634" y="547"/>
                  </a:lnTo>
                  <a:lnTo>
                    <a:pt x="1634" y="572"/>
                  </a:lnTo>
                  <a:lnTo>
                    <a:pt x="1659" y="572"/>
                  </a:lnTo>
                  <a:lnTo>
                    <a:pt x="1684" y="522"/>
                  </a:lnTo>
                  <a:lnTo>
                    <a:pt x="1709" y="522"/>
                  </a:lnTo>
                  <a:lnTo>
                    <a:pt x="1733" y="572"/>
                  </a:lnTo>
                  <a:lnTo>
                    <a:pt x="1709" y="597"/>
                  </a:lnTo>
                  <a:lnTo>
                    <a:pt x="1659" y="622"/>
                  </a:lnTo>
                  <a:lnTo>
                    <a:pt x="1634" y="647"/>
                  </a:lnTo>
                  <a:lnTo>
                    <a:pt x="1634" y="697"/>
                  </a:lnTo>
                  <a:lnTo>
                    <a:pt x="1634" y="721"/>
                  </a:lnTo>
                  <a:lnTo>
                    <a:pt x="1609" y="771"/>
                  </a:lnTo>
                  <a:lnTo>
                    <a:pt x="1585" y="796"/>
                  </a:lnTo>
                  <a:lnTo>
                    <a:pt x="1560" y="846"/>
                  </a:lnTo>
                  <a:lnTo>
                    <a:pt x="1535" y="896"/>
                  </a:lnTo>
                  <a:lnTo>
                    <a:pt x="1510" y="945"/>
                  </a:lnTo>
                  <a:lnTo>
                    <a:pt x="1486" y="1020"/>
                  </a:lnTo>
                  <a:lnTo>
                    <a:pt x="1461" y="1070"/>
                  </a:lnTo>
                  <a:lnTo>
                    <a:pt x="1461" y="1095"/>
                  </a:lnTo>
                  <a:lnTo>
                    <a:pt x="1411" y="1095"/>
                  </a:lnTo>
                  <a:lnTo>
                    <a:pt x="1411" y="1169"/>
                  </a:lnTo>
                  <a:lnTo>
                    <a:pt x="1387" y="1194"/>
                  </a:lnTo>
                  <a:lnTo>
                    <a:pt x="1387" y="1194"/>
                  </a:lnTo>
                  <a:lnTo>
                    <a:pt x="1337" y="1219"/>
                  </a:lnTo>
                  <a:lnTo>
                    <a:pt x="1337" y="1194"/>
                  </a:lnTo>
                  <a:lnTo>
                    <a:pt x="1288" y="1169"/>
                  </a:lnTo>
                  <a:lnTo>
                    <a:pt x="1288" y="1194"/>
                  </a:lnTo>
                  <a:lnTo>
                    <a:pt x="1263" y="1169"/>
                  </a:lnTo>
                  <a:lnTo>
                    <a:pt x="1238" y="1169"/>
                  </a:lnTo>
                  <a:lnTo>
                    <a:pt x="1238" y="1219"/>
                  </a:lnTo>
                  <a:lnTo>
                    <a:pt x="1213" y="1244"/>
                  </a:lnTo>
                  <a:lnTo>
                    <a:pt x="1213" y="1294"/>
                  </a:lnTo>
                  <a:lnTo>
                    <a:pt x="1238" y="1343"/>
                  </a:lnTo>
                  <a:lnTo>
                    <a:pt x="1213" y="1368"/>
                  </a:lnTo>
                  <a:lnTo>
                    <a:pt x="1213" y="1443"/>
                  </a:lnTo>
                  <a:lnTo>
                    <a:pt x="1213" y="1468"/>
                  </a:lnTo>
                  <a:lnTo>
                    <a:pt x="1213" y="1493"/>
                  </a:lnTo>
                  <a:lnTo>
                    <a:pt x="1213" y="1542"/>
                  </a:lnTo>
                  <a:lnTo>
                    <a:pt x="1213" y="1567"/>
                  </a:lnTo>
                  <a:lnTo>
                    <a:pt x="1188" y="1567"/>
                  </a:lnTo>
                  <a:lnTo>
                    <a:pt x="1188" y="1592"/>
                  </a:lnTo>
                  <a:lnTo>
                    <a:pt x="1188" y="1642"/>
                  </a:lnTo>
                  <a:lnTo>
                    <a:pt x="1188" y="1667"/>
                  </a:lnTo>
                  <a:lnTo>
                    <a:pt x="1164" y="1667"/>
                  </a:lnTo>
                  <a:lnTo>
                    <a:pt x="1089" y="1766"/>
                  </a:lnTo>
                  <a:lnTo>
                    <a:pt x="1089" y="1791"/>
                  </a:lnTo>
                  <a:lnTo>
                    <a:pt x="1065" y="1816"/>
                  </a:lnTo>
                  <a:lnTo>
                    <a:pt x="1065" y="1841"/>
                  </a:lnTo>
                  <a:lnTo>
                    <a:pt x="1040" y="1841"/>
                  </a:lnTo>
                  <a:lnTo>
                    <a:pt x="1015" y="1866"/>
                  </a:lnTo>
                  <a:lnTo>
                    <a:pt x="990" y="1866"/>
                  </a:lnTo>
                  <a:lnTo>
                    <a:pt x="966" y="1916"/>
                  </a:lnTo>
                  <a:lnTo>
                    <a:pt x="941" y="1916"/>
                  </a:lnTo>
                  <a:lnTo>
                    <a:pt x="941" y="1941"/>
                  </a:lnTo>
                  <a:lnTo>
                    <a:pt x="916" y="1990"/>
                  </a:lnTo>
                  <a:lnTo>
                    <a:pt x="891" y="2015"/>
                  </a:lnTo>
                  <a:lnTo>
                    <a:pt x="891" y="1990"/>
                  </a:lnTo>
                  <a:lnTo>
                    <a:pt x="867" y="2015"/>
                  </a:lnTo>
                  <a:lnTo>
                    <a:pt x="867" y="2015"/>
                  </a:lnTo>
                  <a:lnTo>
                    <a:pt x="867" y="1990"/>
                  </a:lnTo>
                  <a:lnTo>
                    <a:pt x="842" y="1965"/>
                  </a:lnTo>
                  <a:lnTo>
                    <a:pt x="792" y="1990"/>
                  </a:lnTo>
                  <a:lnTo>
                    <a:pt x="792" y="1941"/>
                  </a:lnTo>
                  <a:lnTo>
                    <a:pt x="817" y="1916"/>
                  </a:lnTo>
                  <a:lnTo>
                    <a:pt x="792" y="1891"/>
                  </a:lnTo>
                  <a:lnTo>
                    <a:pt x="767" y="1891"/>
                  </a:lnTo>
                  <a:lnTo>
                    <a:pt x="743" y="1866"/>
                  </a:lnTo>
                  <a:lnTo>
                    <a:pt x="693" y="1841"/>
                  </a:lnTo>
                  <a:lnTo>
                    <a:pt x="668" y="1816"/>
                  </a:lnTo>
                  <a:lnTo>
                    <a:pt x="594" y="1841"/>
                  </a:lnTo>
                  <a:lnTo>
                    <a:pt x="594" y="1866"/>
                  </a:lnTo>
                  <a:lnTo>
                    <a:pt x="545" y="1891"/>
                  </a:lnTo>
                  <a:lnTo>
                    <a:pt x="545" y="1841"/>
                  </a:lnTo>
                  <a:lnTo>
                    <a:pt x="520" y="1816"/>
                  </a:lnTo>
                  <a:lnTo>
                    <a:pt x="545" y="1742"/>
                  </a:lnTo>
                  <a:lnTo>
                    <a:pt x="545" y="1717"/>
                  </a:lnTo>
                  <a:lnTo>
                    <a:pt x="520" y="1717"/>
                  </a:lnTo>
                  <a:lnTo>
                    <a:pt x="520" y="1717"/>
                  </a:lnTo>
                  <a:lnTo>
                    <a:pt x="520" y="1692"/>
                  </a:lnTo>
                  <a:lnTo>
                    <a:pt x="520" y="1667"/>
                  </a:lnTo>
                  <a:lnTo>
                    <a:pt x="520" y="1642"/>
                  </a:lnTo>
                  <a:lnTo>
                    <a:pt x="495" y="1642"/>
                  </a:lnTo>
                  <a:lnTo>
                    <a:pt x="520" y="1592"/>
                  </a:lnTo>
                  <a:lnTo>
                    <a:pt x="495" y="1567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>
                <a:solidFill>
                  <a:srgbClr val="FFD85B"/>
                </a:solidFill>
              </a:endParaRPr>
            </a:p>
          </p:txBody>
        </p:sp>
        <p:sp>
          <p:nvSpPr>
            <p:cNvPr id="72" name="Freeform 60">
              <a:extLst>
                <a:ext uri="{FF2B5EF4-FFF2-40B4-BE49-F238E27FC236}">
                  <a16:creationId xmlns:a16="http://schemas.microsoft.com/office/drawing/2014/main" id="{3D513D8D-188B-5CBF-D1A2-FC5D6251C0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2870" y="1499149"/>
              <a:ext cx="26086" cy="23417"/>
            </a:xfrm>
            <a:custGeom>
              <a:avLst/>
              <a:gdLst/>
              <a:ahLst/>
              <a:cxnLst>
                <a:cxn ang="0">
                  <a:pos x="223" y="174"/>
                </a:cxn>
                <a:cxn ang="0">
                  <a:pos x="223" y="149"/>
                </a:cxn>
                <a:cxn ang="0">
                  <a:pos x="223" y="124"/>
                </a:cxn>
                <a:cxn ang="0">
                  <a:pos x="223" y="124"/>
                </a:cxn>
                <a:cxn ang="0">
                  <a:pos x="223" y="99"/>
                </a:cxn>
                <a:cxn ang="0">
                  <a:pos x="248" y="74"/>
                </a:cxn>
                <a:cxn ang="0">
                  <a:pos x="223" y="74"/>
                </a:cxn>
                <a:cxn ang="0">
                  <a:pos x="223" y="49"/>
                </a:cxn>
                <a:cxn ang="0">
                  <a:pos x="223" y="49"/>
                </a:cxn>
                <a:cxn ang="0">
                  <a:pos x="198" y="49"/>
                </a:cxn>
                <a:cxn ang="0">
                  <a:pos x="198" y="24"/>
                </a:cxn>
                <a:cxn ang="0">
                  <a:pos x="198" y="0"/>
                </a:cxn>
                <a:cxn ang="0">
                  <a:pos x="173" y="0"/>
                </a:cxn>
                <a:cxn ang="0">
                  <a:pos x="173" y="0"/>
                </a:cxn>
                <a:cxn ang="0">
                  <a:pos x="149" y="24"/>
                </a:cxn>
                <a:cxn ang="0">
                  <a:pos x="149" y="24"/>
                </a:cxn>
                <a:cxn ang="0">
                  <a:pos x="149" y="49"/>
                </a:cxn>
                <a:cxn ang="0">
                  <a:pos x="149" y="49"/>
                </a:cxn>
                <a:cxn ang="0">
                  <a:pos x="149" y="49"/>
                </a:cxn>
                <a:cxn ang="0">
                  <a:pos x="124" y="49"/>
                </a:cxn>
                <a:cxn ang="0">
                  <a:pos x="124" y="49"/>
                </a:cxn>
                <a:cxn ang="0">
                  <a:pos x="124" y="74"/>
                </a:cxn>
                <a:cxn ang="0">
                  <a:pos x="99" y="74"/>
                </a:cxn>
                <a:cxn ang="0">
                  <a:pos x="99" y="99"/>
                </a:cxn>
                <a:cxn ang="0">
                  <a:pos x="74" y="99"/>
                </a:cxn>
                <a:cxn ang="0">
                  <a:pos x="74" y="99"/>
                </a:cxn>
                <a:cxn ang="0">
                  <a:pos x="50" y="99"/>
                </a:cxn>
                <a:cxn ang="0">
                  <a:pos x="50" y="124"/>
                </a:cxn>
                <a:cxn ang="0">
                  <a:pos x="25" y="124"/>
                </a:cxn>
                <a:cxn ang="0">
                  <a:pos x="25" y="99"/>
                </a:cxn>
                <a:cxn ang="0">
                  <a:pos x="0" y="124"/>
                </a:cxn>
                <a:cxn ang="0">
                  <a:pos x="0" y="149"/>
                </a:cxn>
                <a:cxn ang="0">
                  <a:pos x="0" y="149"/>
                </a:cxn>
                <a:cxn ang="0">
                  <a:pos x="0" y="124"/>
                </a:cxn>
                <a:cxn ang="0">
                  <a:pos x="25" y="149"/>
                </a:cxn>
                <a:cxn ang="0">
                  <a:pos x="25" y="149"/>
                </a:cxn>
                <a:cxn ang="0">
                  <a:pos x="25" y="149"/>
                </a:cxn>
                <a:cxn ang="0">
                  <a:pos x="50" y="174"/>
                </a:cxn>
                <a:cxn ang="0">
                  <a:pos x="50" y="174"/>
                </a:cxn>
                <a:cxn ang="0">
                  <a:pos x="50" y="199"/>
                </a:cxn>
                <a:cxn ang="0">
                  <a:pos x="50" y="199"/>
                </a:cxn>
                <a:cxn ang="0">
                  <a:pos x="25" y="224"/>
                </a:cxn>
                <a:cxn ang="0">
                  <a:pos x="50" y="224"/>
                </a:cxn>
                <a:cxn ang="0">
                  <a:pos x="50" y="199"/>
                </a:cxn>
                <a:cxn ang="0">
                  <a:pos x="50" y="224"/>
                </a:cxn>
                <a:cxn ang="0">
                  <a:pos x="74" y="224"/>
                </a:cxn>
                <a:cxn ang="0">
                  <a:pos x="74" y="224"/>
                </a:cxn>
                <a:cxn ang="0">
                  <a:pos x="74" y="199"/>
                </a:cxn>
                <a:cxn ang="0">
                  <a:pos x="99" y="199"/>
                </a:cxn>
                <a:cxn ang="0">
                  <a:pos x="99" y="174"/>
                </a:cxn>
                <a:cxn ang="0">
                  <a:pos x="99" y="174"/>
                </a:cxn>
                <a:cxn ang="0">
                  <a:pos x="124" y="149"/>
                </a:cxn>
                <a:cxn ang="0">
                  <a:pos x="124" y="174"/>
                </a:cxn>
                <a:cxn ang="0">
                  <a:pos x="149" y="174"/>
                </a:cxn>
                <a:cxn ang="0">
                  <a:pos x="149" y="174"/>
                </a:cxn>
                <a:cxn ang="0">
                  <a:pos x="149" y="199"/>
                </a:cxn>
                <a:cxn ang="0">
                  <a:pos x="173" y="199"/>
                </a:cxn>
                <a:cxn ang="0">
                  <a:pos x="173" y="174"/>
                </a:cxn>
                <a:cxn ang="0">
                  <a:pos x="173" y="174"/>
                </a:cxn>
                <a:cxn ang="0">
                  <a:pos x="198" y="174"/>
                </a:cxn>
                <a:cxn ang="0">
                  <a:pos x="198" y="174"/>
                </a:cxn>
                <a:cxn ang="0">
                  <a:pos x="223" y="174"/>
                </a:cxn>
              </a:cxnLst>
              <a:rect l="0" t="0" r="r" b="b"/>
              <a:pathLst>
                <a:path w="248" h="224">
                  <a:moveTo>
                    <a:pt x="223" y="174"/>
                  </a:moveTo>
                  <a:lnTo>
                    <a:pt x="223" y="149"/>
                  </a:lnTo>
                  <a:lnTo>
                    <a:pt x="223" y="124"/>
                  </a:lnTo>
                  <a:lnTo>
                    <a:pt x="223" y="124"/>
                  </a:lnTo>
                  <a:lnTo>
                    <a:pt x="223" y="99"/>
                  </a:lnTo>
                  <a:lnTo>
                    <a:pt x="248" y="74"/>
                  </a:lnTo>
                  <a:lnTo>
                    <a:pt x="223" y="74"/>
                  </a:lnTo>
                  <a:lnTo>
                    <a:pt x="223" y="49"/>
                  </a:lnTo>
                  <a:lnTo>
                    <a:pt x="223" y="49"/>
                  </a:lnTo>
                  <a:lnTo>
                    <a:pt x="198" y="49"/>
                  </a:lnTo>
                  <a:lnTo>
                    <a:pt x="198" y="24"/>
                  </a:lnTo>
                  <a:lnTo>
                    <a:pt x="198" y="0"/>
                  </a:lnTo>
                  <a:lnTo>
                    <a:pt x="173" y="0"/>
                  </a:lnTo>
                  <a:lnTo>
                    <a:pt x="173" y="0"/>
                  </a:lnTo>
                  <a:lnTo>
                    <a:pt x="149" y="24"/>
                  </a:lnTo>
                  <a:lnTo>
                    <a:pt x="149" y="24"/>
                  </a:lnTo>
                  <a:lnTo>
                    <a:pt x="149" y="49"/>
                  </a:lnTo>
                  <a:lnTo>
                    <a:pt x="149" y="49"/>
                  </a:lnTo>
                  <a:lnTo>
                    <a:pt x="149" y="49"/>
                  </a:lnTo>
                  <a:lnTo>
                    <a:pt x="124" y="49"/>
                  </a:lnTo>
                  <a:lnTo>
                    <a:pt x="124" y="49"/>
                  </a:lnTo>
                  <a:lnTo>
                    <a:pt x="124" y="74"/>
                  </a:lnTo>
                  <a:lnTo>
                    <a:pt x="99" y="74"/>
                  </a:lnTo>
                  <a:lnTo>
                    <a:pt x="99" y="99"/>
                  </a:lnTo>
                  <a:lnTo>
                    <a:pt x="74" y="99"/>
                  </a:lnTo>
                  <a:lnTo>
                    <a:pt x="74" y="99"/>
                  </a:lnTo>
                  <a:lnTo>
                    <a:pt x="50" y="99"/>
                  </a:lnTo>
                  <a:lnTo>
                    <a:pt x="50" y="124"/>
                  </a:lnTo>
                  <a:lnTo>
                    <a:pt x="25" y="124"/>
                  </a:lnTo>
                  <a:lnTo>
                    <a:pt x="25" y="99"/>
                  </a:lnTo>
                  <a:lnTo>
                    <a:pt x="0" y="124"/>
                  </a:lnTo>
                  <a:lnTo>
                    <a:pt x="0" y="149"/>
                  </a:lnTo>
                  <a:lnTo>
                    <a:pt x="0" y="149"/>
                  </a:lnTo>
                  <a:lnTo>
                    <a:pt x="0" y="124"/>
                  </a:lnTo>
                  <a:lnTo>
                    <a:pt x="25" y="149"/>
                  </a:lnTo>
                  <a:lnTo>
                    <a:pt x="25" y="149"/>
                  </a:lnTo>
                  <a:lnTo>
                    <a:pt x="25" y="149"/>
                  </a:lnTo>
                  <a:lnTo>
                    <a:pt x="50" y="174"/>
                  </a:lnTo>
                  <a:lnTo>
                    <a:pt x="50" y="174"/>
                  </a:lnTo>
                  <a:lnTo>
                    <a:pt x="50" y="199"/>
                  </a:lnTo>
                  <a:lnTo>
                    <a:pt x="50" y="199"/>
                  </a:lnTo>
                  <a:lnTo>
                    <a:pt x="25" y="224"/>
                  </a:lnTo>
                  <a:lnTo>
                    <a:pt x="50" y="224"/>
                  </a:lnTo>
                  <a:lnTo>
                    <a:pt x="50" y="199"/>
                  </a:lnTo>
                  <a:lnTo>
                    <a:pt x="50" y="224"/>
                  </a:lnTo>
                  <a:lnTo>
                    <a:pt x="74" y="224"/>
                  </a:lnTo>
                  <a:lnTo>
                    <a:pt x="74" y="224"/>
                  </a:lnTo>
                  <a:lnTo>
                    <a:pt x="74" y="199"/>
                  </a:lnTo>
                  <a:lnTo>
                    <a:pt x="99" y="199"/>
                  </a:lnTo>
                  <a:lnTo>
                    <a:pt x="99" y="174"/>
                  </a:lnTo>
                  <a:lnTo>
                    <a:pt x="99" y="174"/>
                  </a:lnTo>
                  <a:lnTo>
                    <a:pt x="124" y="149"/>
                  </a:lnTo>
                  <a:lnTo>
                    <a:pt x="124" y="174"/>
                  </a:lnTo>
                  <a:lnTo>
                    <a:pt x="149" y="174"/>
                  </a:lnTo>
                  <a:lnTo>
                    <a:pt x="149" y="174"/>
                  </a:lnTo>
                  <a:lnTo>
                    <a:pt x="149" y="199"/>
                  </a:lnTo>
                  <a:lnTo>
                    <a:pt x="173" y="199"/>
                  </a:lnTo>
                  <a:lnTo>
                    <a:pt x="173" y="174"/>
                  </a:lnTo>
                  <a:lnTo>
                    <a:pt x="173" y="174"/>
                  </a:lnTo>
                  <a:lnTo>
                    <a:pt x="198" y="174"/>
                  </a:lnTo>
                  <a:lnTo>
                    <a:pt x="198" y="174"/>
                  </a:lnTo>
                  <a:lnTo>
                    <a:pt x="223" y="174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73" name="Freeform 61">
              <a:extLst>
                <a:ext uri="{FF2B5EF4-FFF2-40B4-BE49-F238E27FC236}">
                  <a16:creationId xmlns:a16="http://schemas.microsoft.com/office/drawing/2014/main" id="{50F86D54-D6CF-A45C-E77D-80F58D157D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919" y="1519639"/>
              <a:ext cx="13043" cy="15890"/>
            </a:xfrm>
            <a:custGeom>
              <a:avLst/>
              <a:gdLst/>
              <a:ahLst/>
              <a:cxnLst>
                <a:cxn ang="0">
                  <a:pos x="99" y="99"/>
                </a:cxn>
                <a:cxn ang="0">
                  <a:pos x="99" y="99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49" y="124"/>
                </a:cxn>
                <a:cxn ang="0">
                  <a:pos x="49" y="149"/>
                </a:cxn>
                <a:cxn ang="0">
                  <a:pos x="49" y="149"/>
                </a:cxn>
                <a:cxn ang="0">
                  <a:pos x="24" y="124"/>
                </a:cxn>
                <a:cxn ang="0">
                  <a:pos x="49" y="124"/>
                </a:cxn>
                <a:cxn ang="0">
                  <a:pos x="24" y="124"/>
                </a:cxn>
                <a:cxn ang="0">
                  <a:pos x="24" y="99"/>
                </a:cxn>
                <a:cxn ang="0">
                  <a:pos x="24" y="99"/>
                </a:cxn>
                <a:cxn ang="0">
                  <a:pos x="24" y="99"/>
                </a:cxn>
                <a:cxn ang="0">
                  <a:pos x="24" y="74"/>
                </a:cxn>
                <a:cxn ang="0">
                  <a:pos x="24" y="74"/>
                </a:cxn>
                <a:cxn ang="0">
                  <a:pos x="49" y="74"/>
                </a:cxn>
                <a:cxn ang="0">
                  <a:pos x="49" y="74"/>
                </a:cxn>
                <a:cxn ang="0">
                  <a:pos x="49" y="74"/>
                </a:cxn>
                <a:cxn ang="0">
                  <a:pos x="24" y="74"/>
                </a:cxn>
                <a:cxn ang="0">
                  <a:pos x="24" y="74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24" y="25"/>
                </a:cxn>
                <a:cxn ang="0">
                  <a:pos x="24" y="25"/>
                </a:cxn>
                <a:cxn ang="0">
                  <a:pos x="24" y="25"/>
                </a:cxn>
                <a:cxn ang="0">
                  <a:pos x="49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99" y="0"/>
                </a:cxn>
                <a:cxn ang="0">
                  <a:pos x="99" y="0"/>
                </a:cxn>
                <a:cxn ang="0">
                  <a:pos x="99" y="0"/>
                </a:cxn>
                <a:cxn ang="0">
                  <a:pos x="99" y="25"/>
                </a:cxn>
                <a:cxn ang="0">
                  <a:pos x="99" y="25"/>
                </a:cxn>
                <a:cxn ang="0">
                  <a:pos x="99" y="25"/>
                </a:cxn>
                <a:cxn ang="0">
                  <a:pos x="123" y="25"/>
                </a:cxn>
                <a:cxn ang="0">
                  <a:pos x="123" y="25"/>
                </a:cxn>
                <a:cxn ang="0">
                  <a:pos x="123" y="49"/>
                </a:cxn>
                <a:cxn ang="0">
                  <a:pos x="123" y="74"/>
                </a:cxn>
                <a:cxn ang="0">
                  <a:pos x="123" y="74"/>
                </a:cxn>
                <a:cxn ang="0">
                  <a:pos x="123" y="99"/>
                </a:cxn>
                <a:cxn ang="0">
                  <a:pos x="123" y="99"/>
                </a:cxn>
                <a:cxn ang="0">
                  <a:pos x="99" y="74"/>
                </a:cxn>
                <a:cxn ang="0">
                  <a:pos x="99" y="74"/>
                </a:cxn>
                <a:cxn ang="0">
                  <a:pos x="99" y="99"/>
                </a:cxn>
                <a:cxn ang="0">
                  <a:pos x="99" y="99"/>
                </a:cxn>
              </a:cxnLst>
              <a:rect l="0" t="0" r="r" b="b"/>
              <a:pathLst>
                <a:path w="123" h="149">
                  <a:moveTo>
                    <a:pt x="99" y="99"/>
                  </a:moveTo>
                  <a:lnTo>
                    <a:pt x="99" y="99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49" y="124"/>
                  </a:lnTo>
                  <a:lnTo>
                    <a:pt x="49" y="149"/>
                  </a:lnTo>
                  <a:lnTo>
                    <a:pt x="49" y="149"/>
                  </a:lnTo>
                  <a:lnTo>
                    <a:pt x="24" y="124"/>
                  </a:lnTo>
                  <a:lnTo>
                    <a:pt x="49" y="124"/>
                  </a:lnTo>
                  <a:lnTo>
                    <a:pt x="24" y="124"/>
                  </a:lnTo>
                  <a:lnTo>
                    <a:pt x="24" y="99"/>
                  </a:lnTo>
                  <a:lnTo>
                    <a:pt x="24" y="99"/>
                  </a:lnTo>
                  <a:lnTo>
                    <a:pt x="24" y="99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49" y="74"/>
                  </a:lnTo>
                  <a:lnTo>
                    <a:pt x="49" y="74"/>
                  </a:lnTo>
                  <a:lnTo>
                    <a:pt x="49" y="74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49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123" y="25"/>
                  </a:lnTo>
                  <a:lnTo>
                    <a:pt x="123" y="25"/>
                  </a:lnTo>
                  <a:lnTo>
                    <a:pt x="123" y="49"/>
                  </a:lnTo>
                  <a:lnTo>
                    <a:pt x="123" y="74"/>
                  </a:lnTo>
                  <a:lnTo>
                    <a:pt x="123" y="74"/>
                  </a:lnTo>
                  <a:lnTo>
                    <a:pt x="123" y="99"/>
                  </a:lnTo>
                  <a:lnTo>
                    <a:pt x="123" y="99"/>
                  </a:lnTo>
                  <a:lnTo>
                    <a:pt x="99" y="74"/>
                  </a:lnTo>
                  <a:lnTo>
                    <a:pt x="99" y="74"/>
                  </a:lnTo>
                  <a:lnTo>
                    <a:pt x="99" y="99"/>
                  </a:lnTo>
                  <a:lnTo>
                    <a:pt x="99" y="99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74" name="Freeform 62">
              <a:extLst>
                <a:ext uri="{FF2B5EF4-FFF2-40B4-BE49-F238E27FC236}">
                  <a16:creationId xmlns:a16="http://schemas.microsoft.com/office/drawing/2014/main" id="{6EB015EF-7AB3-1B9E-2067-E7872AB534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2968" y="1551001"/>
              <a:ext cx="5469" cy="7945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0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0" y="7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25" y="25"/>
                </a:cxn>
                <a:cxn ang="0">
                  <a:pos x="25" y="25"/>
                </a:cxn>
              </a:cxnLst>
              <a:rect l="0" t="0" r="r" b="b"/>
              <a:pathLst>
                <a:path w="50" h="75">
                  <a:moveTo>
                    <a:pt x="25" y="25"/>
                  </a:moveTo>
                  <a:lnTo>
                    <a:pt x="25" y="0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0" y="7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25" y="25"/>
                  </a:lnTo>
                  <a:lnTo>
                    <a:pt x="25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75" name="Freeform 63">
              <a:extLst>
                <a:ext uri="{FF2B5EF4-FFF2-40B4-BE49-F238E27FC236}">
                  <a16:creationId xmlns:a16="http://schemas.microsoft.com/office/drawing/2014/main" id="{2F215060-E2FD-6897-8024-DA6E5A8331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444" y="1538038"/>
              <a:ext cx="7994" cy="5436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75" y="0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0" y="25"/>
                </a:cxn>
                <a:cxn ang="0">
                  <a:pos x="25" y="0"/>
                </a:cxn>
                <a:cxn ang="0">
                  <a:pos x="50" y="0"/>
                </a:cxn>
              </a:cxnLst>
              <a:rect l="0" t="0" r="r" b="b"/>
              <a:pathLst>
                <a:path w="75" h="50">
                  <a:moveTo>
                    <a:pt x="50" y="0"/>
                  </a:moveTo>
                  <a:lnTo>
                    <a:pt x="75" y="0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76" name="Freeform 64">
              <a:extLst>
                <a:ext uri="{FF2B5EF4-FFF2-40B4-BE49-F238E27FC236}">
                  <a16:creationId xmlns:a16="http://schemas.microsoft.com/office/drawing/2014/main" id="{0C5B6A03-1535-A0B0-51CD-871DE949D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444" y="1548493"/>
              <a:ext cx="2525" cy="5018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0" y="50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0" y="50"/>
                </a:cxn>
              </a:cxnLst>
              <a:rect l="0" t="0" r="r" b="b"/>
              <a:pathLst>
                <a:path w="25" h="50">
                  <a:moveTo>
                    <a:pt x="0" y="50"/>
                  </a:moveTo>
                  <a:lnTo>
                    <a:pt x="0" y="50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77" name="Freeform 65">
              <a:extLst>
                <a:ext uri="{FF2B5EF4-FFF2-40B4-BE49-F238E27FC236}">
                  <a16:creationId xmlns:a16="http://schemas.microsoft.com/office/drawing/2014/main" id="{C90B429B-430F-3BAF-812F-38E6CE0186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3487" y="1519639"/>
              <a:ext cx="0" cy="2927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</a:cxnLst>
              <a:rect l="0" t="0" r="r" b="b"/>
              <a:pathLst>
                <a:path h="25">
                  <a:moveTo>
                    <a:pt x="0" y="2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78" name="Rectangle 305">
              <a:extLst>
                <a:ext uri="{FF2B5EF4-FFF2-40B4-BE49-F238E27FC236}">
                  <a16:creationId xmlns:a16="http://schemas.microsoft.com/office/drawing/2014/main" id="{8D516783-4491-3242-E21B-88FC48ED74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0962" y="1519639"/>
              <a:ext cx="0" cy="418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79" name="Freeform 67">
              <a:extLst>
                <a:ext uri="{FF2B5EF4-FFF2-40B4-BE49-F238E27FC236}">
                  <a16:creationId xmlns:a16="http://schemas.microsoft.com/office/drawing/2014/main" id="{C5A797A8-B0C4-5345-1723-47A7347AD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918" y="1324357"/>
              <a:ext cx="75735" cy="140921"/>
            </a:xfrm>
            <a:custGeom>
              <a:avLst/>
              <a:gdLst/>
              <a:ahLst/>
              <a:cxnLst>
                <a:cxn ang="0">
                  <a:pos x="669" y="747"/>
                </a:cxn>
                <a:cxn ang="0">
                  <a:pos x="620" y="772"/>
                </a:cxn>
                <a:cxn ang="0">
                  <a:pos x="496" y="772"/>
                </a:cxn>
                <a:cxn ang="0">
                  <a:pos x="570" y="822"/>
                </a:cxn>
                <a:cxn ang="0">
                  <a:pos x="669" y="846"/>
                </a:cxn>
                <a:cxn ang="0">
                  <a:pos x="669" y="921"/>
                </a:cxn>
                <a:cxn ang="0">
                  <a:pos x="719" y="971"/>
                </a:cxn>
                <a:cxn ang="0">
                  <a:pos x="669" y="996"/>
                </a:cxn>
                <a:cxn ang="0">
                  <a:pos x="669" y="1070"/>
                </a:cxn>
                <a:cxn ang="0">
                  <a:pos x="620" y="1145"/>
                </a:cxn>
                <a:cxn ang="0">
                  <a:pos x="570" y="1195"/>
                </a:cxn>
                <a:cxn ang="0">
                  <a:pos x="545" y="1195"/>
                </a:cxn>
                <a:cxn ang="0">
                  <a:pos x="471" y="1195"/>
                </a:cxn>
                <a:cxn ang="0">
                  <a:pos x="421" y="1220"/>
                </a:cxn>
                <a:cxn ang="0">
                  <a:pos x="372" y="1294"/>
                </a:cxn>
                <a:cxn ang="0">
                  <a:pos x="322" y="1344"/>
                </a:cxn>
                <a:cxn ang="0">
                  <a:pos x="347" y="1269"/>
                </a:cxn>
                <a:cxn ang="0">
                  <a:pos x="322" y="1220"/>
                </a:cxn>
                <a:cxn ang="0">
                  <a:pos x="273" y="1319"/>
                </a:cxn>
                <a:cxn ang="0">
                  <a:pos x="199" y="1294"/>
                </a:cxn>
                <a:cxn ang="0">
                  <a:pos x="149" y="1344"/>
                </a:cxn>
                <a:cxn ang="0">
                  <a:pos x="124" y="1319"/>
                </a:cxn>
                <a:cxn ang="0">
                  <a:pos x="99" y="1245"/>
                </a:cxn>
                <a:cxn ang="0">
                  <a:pos x="25" y="1220"/>
                </a:cxn>
                <a:cxn ang="0">
                  <a:pos x="25" y="1170"/>
                </a:cxn>
                <a:cxn ang="0">
                  <a:pos x="25" y="971"/>
                </a:cxn>
                <a:cxn ang="0">
                  <a:pos x="25" y="896"/>
                </a:cxn>
                <a:cxn ang="0">
                  <a:pos x="25" y="772"/>
                </a:cxn>
                <a:cxn ang="0">
                  <a:pos x="75" y="697"/>
                </a:cxn>
                <a:cxn ang="0">
                  <a:pos x="75" y="573"/>
                </a:cxn>
                <a:cxn ang="0">
                  <a:pos x="99" y="573"/>
                </a:cxn>
                <a:cxn ang="0">
                  <a:pos x="99" y="423"/>
                </a:cxn>
                <a:cxn ang="0">
                  <a:pos x="75" y="349"/>
                </a:cxn>
                <a:cxn ang="0">
                  <a:pos x="99" y="274"/>
                </a:cxn>
                <a:cxn ang="0">
                  <a:pos x="75" y="200"/>
                </a:cxn>
                <a:cxn ang="0">
                  <a:pos x="124" y="150"/>
                </a:cxn>
                <a:cxn ang="0">
                  <a:pos x="248" y="125"/>
                </a:cxn>
                <a:cxn ang="0">
                  <a:pos x="273" y="25"/>
                </a:cxn>
                <a:cxn ang="0">
                  <a:pos x="298" y="50"/>
                </a:cxn>
                <a:cxn ang="0">
                  <a:pos x="372" y="50"/>
                </a:cxn>
                <a:cxn ang="0">
                  <a:pos x="397" y="75"/>
                </a:cxn>
                <a:cxn ang="0">
                  <a:pos x="471" y="150"/>
                </a:cxn>
                <a:cxn ang="0">
                  <a:pos x="545" y="274"/>
                </a:cxn>
                <a:cxn ang="0">
                  <a:pos x="595" y="324"/>
                </a:cxn>
                <a:cxn ang="0">
                  <a:pos x="595" y="448"/>
                </a:cxn>
                <a:cxn ang="0">
                  <a:pos x="644" y="473"/>
                </a:cxn>
                <a:cxn ang="0">
                  <a:pos x="644" y="573"/>
                </a:cxn>
                <a:cxn ang="0">
                  <a:pos x="694" y="598"/>
                </a:cxn>
                <a:cxn ang="0">
                  <a:pos x="694" y="672"/>
                </a:cxn>
              </a:cxnLst>
              <a:rect l="0" t="0" r="r" b="b"/>
              <a:pathLst>
                <a:path w="719" h="1344">
                  <a:moveTo>
                    <a:pt x="644" y="672"/>
                  </a:moveTo>
                  <a:lnTo>
                    <a:pt x="669" y="747"/>
                  </a:lnTo>
                  <a:lnTo>
                    <a:pt x="644" y="772"/>
                  </a:lnTo>
                  <a:lnTo>
                    <a:pt x="620" y="772"/>
                  </a:lnTo>
                  <a:lnTo>
                    <a:pt x="570" y="772"/>
                  </a:lnTo>
                  <a:lnTo>
                    <a:pt x="496" y="772"/>
                  </a:lnTo>
                  <a:lnTo>
                    <a:pt x="496" y="797"/>
                  </a:lnTo>
                  <a:lnTo>
                    <a:pt x="570" y="822"/>
                  </a:lnTo>
                  <a:lnTo>
                    <a:pt x="620" y="797"/>
                  </a:lnTo>
                  <a:lnTo>
                    <a:pt x="669" y="846"/>
                  </a:lnTo>
                  <a:lnTo>
                    <a:pt x="644" y="896"/>
                  </a:lnTo>
                  <a:lnTo>
                    <a:pt x="669" y="921"/>
                  </a:lnTo>
                  <a:lnTo>
                    <a:pt x="719" y="921"/>
                  </a:lnTo>
                  <a:lnTo>
                    <a:pt x="719" y="971"/>
                  </a:lnTo>
                  <a:lnTo>
                    <a:pt x="694" y="971"/>
                  </a:lnTo>
                  <a:lnTo>
                    <a:pt x="669" y="996"/>
                  </a:lnTo>
                  <a:lnTo>
                    <a:pt x="644" y="1046"/>
                  </a:lnTo>
                  <a:lnTo>
                    <a:pt x="669" y="1070"/>
                  </a:lnTo>
                  <a:lnTo>
                    <a:pt x="620" y="1120"/>
                  </a:lnTo>
                  <a:lnTo>
                    <a:pt x="620" y="1145"/>
                  </a:lnTo>
                  <a:lnTo>
                    <a:pt x="620" y="1195"/>
                  </a:lnTo>
                  <a:lnTo>
                    <a:pt x="570" y="1195"/>
                  </a:lnTo>
                  <a:lnTo>
                    <a:pt x="545" y="1220"/>
                  </a:lnTo>
                  <a:lnTo>
                    <a:pt x="545" y="1195"/>
                  </a:lnTo>
                  <a:lnTo>
                    <a:pt x="520" y="1220"/>
                  </a:lnTo>
                  <a:lnTo>
                    <a:pt x="471" y="1195"/>
                  </a:lnTo>
                  <a:lnTo>
                    <a:pt x="446" y="1220"/>
                  </a:lnTo>
                  <a:lnTo>
                    <a:pt x="421" y="1220"/>
                  </a:lnTo>
                  <a:lnTo>
                    <a:pt x="397" y="1245"/>
                  </a:lnTo>
                  <a:lnTo>
                    <a:pt x="372" y="1294"/>
                  </a:lnTo>
                  <a:lnTo>
                    <a:pt x="372" y="1319"/>
                  </a:lnTo>
                  <a:lnTo>
                    <a:pt x="322" y="1344"/>
                  </a:lnTo>
                  <a:lnTo>
                    <a:pt x="347" y="1319"/>
                  </a:lnTo>
                  <a:lnTo>
                    <a:pt x="347" y="1269"/>
                  </a:lnTo>
                  <a:lnTo>
                    <a:pt x="322" y="1269"/>
                  </a:lnTo>
                  <a:lnTo>
                    <a:pt x="322" y="1220"/>
                  </a:lnTo>
                  <a:lnTo>
                    <a:pt x="298" y="1245"/>
                  </a:lnTo>
                  <a:lnTo>
                    <a:pt x="273" y="1319"/>
                  </a:lnTo>
                  <a:lnTo>
                    <a:pt x="223" y="1344"/>
                  </a:lnTo>
                  <a:lnTo>
                    <a:pt x="199" y="1294"/>
                  </a:lnTo>
                  <a:lnTo>
                    <a:pt x="174" y="1294"/>
                  </a:lnTo>
                  <a:lnTo>
                    <a:pt x="149" y="1344"/>
                  </a:lnTo>
                  <a:lnTo>
                    <a:pt x="124" y="1344"/>
                  </a:lnTo>
                  <a:lnTo>
                    <a:pt x="124" y="1319"/>
                  </a:lnTo>
                  <a:lnTo>
                    <a:pt x="99" y="1319"/>
                  </a:lnTo>
                  <a:lnTo>
                    <a:pt x="99" y="1245"/>
                  </a:lnTo>
                  <a:lnTo>
                    <a:pt x="75" y="1245"/>
                  </a:lnTo>
                  <a:lnTo>
                    <a:pt x="25" y="1220"/>
                  </a:lnTo>
                  <a:lnTo>
                    <a:pt x="50" y="1195"/>
                  </a:lnTo>
                  <a:lnTo>
                    <a:pt x="25" y="1170"/>
                  </a:lnTo>
                  <a:lnTo>
                    <a:pt x="0" y="1070"/>
                  </a:lnTo>
                  <a:lnTo>
                    <a:pt x="25" y="971"/>
                  </a:lnTo>
                  <a:lnTo>
                    <a:pt x="0" y="921"/>
                  </a:lnTo>
                  <a:lnTo>
                    <a:pt x="25" y="896"/>
                  </a:lnTo>
                  <a:lnTo>
                    <a:pt x="25" y="846"/>
                  </a:lnTo>
                  <a:lnTo>
                    <a:pt x="25" y="772"/>
                  </a:lnTo>
                  <a:lnTo>
                    <a:pt x="25" y="747"/>
                  </a:lnTo>
                  <a:lnTo>
                    <a:pt x="75" y="697"/>
                  </a:lnTo>
                  <a:lnTo>
                    <a:pt x="99" y="647"/>
                  </a:lnTo>
                  <a:lnTo>
                    <a:pt x="75" y="573"/>
                  </a:lnTo>
                  <a:lnTo>
                    <a:pt x="75" y="548"/>
                  </a:lnTo>
                  <a:lnTo>
                    <a:pt x="99" y="573"/>
                  </a:lnTo>
                  <a:lnTo>
                    <a:pt x="99" y="498"/>
                  </a:lnTo>
                  <a:lnTo>
                    <a:pt x="99" y="423"/>
                  </a:lnTo>
                  <a:lnTo>
                    <a:pt x="99" y="399"/>
                  </a:lnTo>
                  <a:lnTo>
                    <a:pt x="75" y="349"/>
                  </a:lnTo>
                  <a:lnTo>
                    <a:pt x="99" y="324"/>
                  </a:lnTo>
                  <a:lnTo>
                    <a:pt x="99" y="274"/>
                  </a:lnTo>
                  <a:lnTo>
                    <a:pt x="99" y="200"/>
                  </a:lnTo>
                  <a:lnTo>
                    <a:pt x="75" y="200"/>
                  </a:lnTo>
                  <a:lnTo>
                    <a:pt x="50" y="175"/>
                  </a:lnTo>
                  <a:lnTo>
                    <a:pt x="124" y="150"/>
                  </a:lnTo>
                  <a:lnTo>
                    <a:pt x="99" y="100"/>
                  </a:lnTo>
                  <a:lnTo>
                    <a:pt x="248" y="125"/>
                  </a:lnTo>
                  <a:lnTo>
                    <a:pt x="248" y="50"/>
                  </a:lnTo>
                  <a:lnTo>
                    <a:pt x="273" y="25"/>
                  </a:lnTo>
                  <a:lnTo>
                    <a:pt x="298" y="0"/>
                  </a:lnTo>
                  <a:lnTo>
                    <a:pt x="298" y="50"/>
                  </a:lnTo>
                  <a:lnTo>
                    <a:pt x="322" y="75"/>
                  </a:lnTo>
                  <a:lnTo>
                    <a:pt x="372" y="50"/>
                  </a:lnTo>
                  <a:lnTo>
                    <a:pt x="372" y="75"/>
                  </a:lnTo>
                  <a:lnTo>
                    <a:pt x="397" y="75"/>
                  </a:lnTo>
                  <a:lnTo>
                    <a:pt x="421" y="100"/>
                  </a:lnTo>
                  <a:lnTo>
                    <a:pt x="471" y="150"/>
                  </a:lnTo>
                  <a:lnTo>
                    <a:pt x="520" y="200"/>
                  </a:lnTo>
                  <a:lnTo>
                    <a:pt x="545" y="274"/>
                  </a:lnTo>
                  <a:lnTo>
                    <a:pt x="545" y="299"/>
                  </a:lnTo>
                  <a:lnTo>
                    <a:pt x="595" y="324"/>
                  </a:lnTo>
                  <a:lnTo>
                    <a:pt x="620" y="399"/>
                  </a:lnTo>
                  <a:lnTo>
                    <a:pt x="595" y="448"/>
                  </a:lnTo>
                  <a:lnTo>
                    <a:pt x="620" y="473"/>
                  </a:lnTo>
                  <a:lnTo>
                    <a:pt x="644" y="473"/>
                  </a:lnTo>
                  <a:lnTo>
                    <a:pt x="644" y="523"/>
                  </a:lnTo>
                  <a:lnTo>
                    <a:pt x="644" y="573"/>
                  </a:lnTo>
                  <a:lnTo>
                    <a:pt x="694" y="573"/>
                  </a:lnTo>
                  <a:lnTo>
                    <a:pt x="694" y="598"/>
                  </a:lnTo>
                  <a:lnTo>
                    <a:pt x="694" y="623"/>
                  </a:lnTo>
                  <a:lnTo>
                    <a:pt x="694" y="672"/>
                  </a:lnTo>
                  <a:lnTo>
                    <a:pt x="644" y="672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>
                <a:solidFill>
                  <a:srgbClr val="FFD85B"/>
                </a:solidFill>
              </a:endParaRPr>
            </a:p>
          </p:txBody>
        </p:sp>
        <p:sp>
          <p:nvSpPr>
            <p:cNvPr id="80" name="Freeform 68">
              <a:extLst>
                <a:ext uri="{FF2B5EF4-FFF2-40B4-BE49-F238E27FC236}">
                  <a16:creationId xmlns:a16="http://schemas.microsoft.com/office/drawing/2014/main" id="{480A57EA-E690-0B32-994F-33837539D3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674" y="1305442"/>
              <a:ext cx="96351" cy="102032"/>
            </a:xfrm>
            <a:custGeom>
              <a:avLst/>
              <a:gdLst/>
              <a:ahLst/>
              <a:cxnLst>
                <a:cxn ang="0">
                  <a:pos x="50" y="622"/>
                </a:cxn>
                <a:cxn ang="0">
                  <a:pos x="99" y="647"/>
                </a:cxn>
                <a:cxn ang="0">
                  <a:pos x="99" y="747"/>
                </a:cxn>
                <a:cxn ang="0">
                  <a:pos x="149" y="772"/>
                </a:cxn>
                <a:cxn ang="0">
                  <a:pos x="149" y="846"/>
                </a:cxn>
                <a:cxn ang="0">
                  <a:pos x="124" y="921"/>
                </a:cxn>
                <a:cxn ang="0">
                  <a:pos x="174" y="946"/>
                </a:cxn>
                <a:cxn ang="0">
                  <a:pos x="223" y="971"/>
                </a:cxn>
                <a:cxn ang="0">
                  <a:pos x="297" y="896"/>
                </a:cxn>
                <a:cxn ang="0">
                  <a:pos x="347" y="921"/>
                </a:cxn>
                <a:cxn ang="0">
                  <a:pos x="421" y="871"/>
                </a:cxn>
                <a:cxn ang="0">
                  <a:pos x="396" y="821"/>
                </a:cxn>
                <a:cxn ang="0">
                  <a:pos x="322" y="797"/>
                </a:cxn>
                <a:cxn ang="0">
                  <a:pos x="396" y="772"/>
                </a:cxn>
                <a:cxn ang="0">
                  <a:pos x="495" y="772"/>
                </a:cxn>
                <a:cxn ang="0">
                  <a:pos x="545" y="722"/>
                </a:cxn>
                <a:cxn ang="0">
                  <a:pos x="570" y="672"/>
                </a:cxn>
                <a:cxn ang="0">
                  <a:pos x="644" y="747"/>
                </a:cxn>
                <a:cxn ang="0">
                  <a:pos x="694" y="697"/>
                </a:cxn>
                <a:cxn ang="0">
                  <a:pos x="694" y="597"/>
                </a:cxn>
                <a:cxn ang="0">
                  <a:pos x="644" y="498"/>
                </a:cxn>
                <a:cxn ang="0">
                  <a:pos x="694" y="423"/>
                </a:cxn>
                <a:cxn ang="0">
                  <a:pos x="768" y="448"/>
                </a:cxn>
                <a:cxn ang="0">
                  <a:pos x="817" y="349"/>
                </a:cxn>
                <a:cxn ang="0">
                  <a:pos x="817" y="299"/>
                </a:cxn>
                <a:cxn ang="0">
                  <a:pos x="842" y="249"/>
                </a:cxn>
                <a:cxn ang="0">
                  <a:pos x="892" y="249"/>
                </a:cxn>
                <a:cxn ang="0">
                  <a:pos x="916" y="174"/>
                </a:cxn>
                <a:cxn ang="0">
                  <a:pos x="892" y="50"/>
                </a:cxn>
                <a:cxn ang="0">
                  <a:pos x="842" y="0"/>
                </a:cxn>
                <a:cxn ang="0">
                  <a:pos x="718" y="25"/>
                </a:cxn>
                <a:cxn ang="0">
                  <a:pos x="694" y="75"/>
                </a:cxn>
                <a:cxn ang="0">
                  <a:pos x="619" y="125"/>
                </a:cxn>
                <a:cxn ang="0">
                  <a:pos x="520" y="125"/>
                </a:cxn>
                <a:cxn ang="0">
                  <a:pos x="495" y="199"/>
                </a:cxn>
                <a:cxn ang="0">
                  <a:pos x="372" y="224"/>
                </a:cxn>
                <a:cxn ang="0">
                  <a:pos x="372" y="174"/>
                </a:cxn>
                <a:cxn ang="0">
                  <a:pos x="322" y="174"/>
                </a:cxn>
                <a:cxn ang="0">
                  <a:pos x="273" y="125"/>
                </a:cxn>
                <a:cxn ang="0">
                  <a:pos x="198" y="125"/>
                </a:cxn>
                <a:cxn ang="0">
                  <a:pos x="149" y="174"/>
                </a:cxn>
                <a:cxn ang="0">
                  <a:pos x="124" y="249"/>
                </a:cxn>
                <a:cxn ang="0">
                  <a:pos x="149" y="349"/>
                </a:cxn>
                <a:cxn ang="0">
                  <a:pos x="75" y="349"/>
                </a:cxn>
                <a:cxn ang="0">
                  <a:pos x="0" y="448"/>
                </a:cxn>
                <a:cxn ang="0">
                  <a:pos x="50" y="498"/>
                </a:cxn>
              </a:cxnLst>
              <a:rect l="0" t="0" r="r" b="b"/>
              <a:pathLst>
                <a:path w="916" h="971">
                  <a:moveTo>
                    <a:pt x="75" y="573"/>
                  </a:moveTo>
                  <a:lnTo>
                    <a:pt x="50" y="622"/>
                  </a:lnTo>
                  <a:lnTo>
                    <a:pt x="75" y="647"/>
                  </a:lnTo>
                  <a:lnTo>
                    <a:pt x="99" y="647"/>
                  </a:lnTo>
                  <a:lnTo>
                    <a:pt x="99" y="697"/>
                  </a:lnTo>
                  <a:lnTo>
                    <a:pt x="99" y="747"/>
                  </a:lnTo>
                  <a:lnTo>
                    <a:pt x="149" y="747"/>
                  </a:lnTo>
                  <a:lnTo>
                    <a:pt x="149" y="772"/>
                  </a:lnTo>
                  <a:lnTo>
                    <a:pt x="149" y="797"/>
                  </a:lnTo>
                  <a:lnTo>
                    <a:pt x="149" y="846"/>
                  </a:lnTo>
                  <a:lnTo>
                    <a:pt x="99" y="846"/>
                  </a:lnTo>
                  <a:lnTo>
                    <a:pt x="124" y="921"/>
                  </a:lnTo>
                  <a:lnTo>
                    <a:pt x="99" y="946"/>
                  </a:lnTo>
                  <a:lnTo>
                    <a:pt x="174" y="946"/>
                  </a:lnTo>
                  <a:lnTo>
                    <a:pt x="198" y="971"/>
                  </a:lnTo>
                  <a:lnTo>
                    <a:pt x="223" y="971"/>
                  </a:lnTo>
                  <a:lnTo>
                    <a:pt x="248" y="921"/>
                  </a:lnTo>
                  <a:lnTo>
                    <a:pt x="297" y="896"/>
                  </a:lnTo>
                  <a:lnTo>
                    <a:pt x="322" y="896"/>
                  </a:lnTo>
                  <a:lnTo>
                    <a:pt x="347" y="921"/>
                  </a:lnTo>
                  <a:lnTo>
                    <a:pt x="421" y="896"/>
                  </a:lnTo>
                  <a:lnTo>
                    <a:pt x="421" y="871"/>
                  </a:lnTo>
                  <a:lnTo>
                    <a:pt x="396" y="846"/>
                  </a:lnTo>
                  <a:lnTo>
                    <a:pt x="396" y="821"/>
                  </a:lnTo>
                  <a:lnTo>
                    <a:pt x="322" y="846"/>
                  </a:lnTo>
                  <a:lnTo>
                    <a:pt x="322" y="797"/>
                  </a:lnTo>
                  <a:lnTo>
                    <a:pt x="372" y="797"/>
                  </a:lnTo>
                  <a:lnTo>
                    <a:pt x="396" y="772"/>
                  </a:lnTo>
                  <a:lnTo>
                    <a:pt x="446" y="797"/>
                  </a:lnTo>
                  <a:lnTo>
                    <a:pt x="495" y="772"/>
                  </a:lnTo>
                  <a:lnTo>
                    <a:pt x="520" y="747"/>
                  </a:lnTo>
                  <a:lnTo>
                    <a:pt x="545" y="722"/>
                  </a:lnTo>
                  <a:lnTo>
                    <a:pt x="545" y="697"/>
                  </a:lnTo>
                  <a:lnTo>
                    <a:pt x="570" y="672"/>
                  </a:lnTo>
                  <a:lnTo>
                    <a:pt x="595" y="697"/>
                  </a:lnTo>
                  <a:lnTo>
                    <a:pt x="644" y="747"/>
                  </a:lnTo>
                  <a:lnTo>
                    <a:pt x="669" y="722"/>
                  </a:lnTo>
                  <a:lnTo>
                    <a:pt x="694" y="697"/>
                  </a:lnTo>
                  <a:lnTo>
                    <a:pt x="718" y="697"/>
                  </a:lnTo>
                  <a:lnTo>
                    <a:pt x="694" y="597"/>
                  </a:lnTo>
                  <a:lnTo>
                    <a:pt x="669" y="548"/>
                  </a:lnTo>
                  <a:lnTo>
                    <a:pt x="644" y="498"/>
                  </a:lnTo>
                  <a:lnTo>
                    <a:pt x="669" y="473"/>
                  </a:lnTo>
                  <a:lnTo>
                    <a:pt x="694" y="423"/>
                  </a:lnTo>
                  <a:lnTo>
                    <a:pt x="743" y="423"/>
                  </a:lnTo>
                  <a:lnTo>
                    <a:pt x="768" y="448"/>
                  </a:lnTo>
                  <a:lnTo>
                    <a:pt x="817" y="398"/>
                  </a:lnTo>
                  <a:lnTo>
                    <a:pt x="817" y="349"/>
                  </a:lnTo>
                  <a:lnTo>
                    <a:pt x="793" y="324"/>
                  </a:lnTo>
                  <a:lnTo>
                    <a:pt x="817" y="299"/>
                  </a:lnTo>
                  <a:lnTo>
                    <a:pt x="842" y="299"/>
                  </a:lnTo>
                  <a:lnTo>
                    <a:pt x="842" y="249"/>
                  </a:lnTo>
                  <a:lnTo>
                    <a:pt x="867" y="274"/>
                  </a:lnTo>
                  <a:lnTo>
                    <a:pt x="892" y="249"/>
                  </a:lnTo>
                  <a:lnTo>
                    <a:pt x="892" y="199"/>
                  </a:lnTo>
                  <a:lnTo>
                    <a:pt x="916" y="174"/>
                  </a:lnTo>
                  <a:lnTo>
                    <a:pt x="916" y="75"/>
                  </a:lnTo>
                  <a:lnTo>
                    <a:pt x="892" y="50"/>
                  </a:lnTo>
                  <a:lnTo>
                    <a:pt x="892" y="25"/>
                  </a:lnTo>
                  <a:lnTo>
                    <a:pt x="842" y="0"/>
                  </a:lnTo>
                  <a:lnTo>
                    <a:pt x="793" y="50"/>
                  </a:lnTo>
                  <a:lnTo>
                    <a:pt x="718" y="25"/>
                  </a:lnTo>
                  <a:lnTo>
                    <a:pt x="694" y="50"/>
                  </a:lnTo>
                  <a:lnTo>
                    <a:pt x="694" y="75"/>
                  </a:lnTo>
                  <a:lnTo>
                    <a:pt x="669" y="100"/>
                  </a:lnTo>
                  <a:lnTo>
                    <a:pt x="619" y="125"/>
                  </a:lnTo>
                  <a:lnTo>
                    <a:pt x="545" y="125"/>
                  </a:lnTo>
                  <a:lnTo>
                    <a:pt x="520" y="125"/>
                  </a:lnTo>
                  <a:lnTo>
                    <a:pt x="520" y="150"/>
                  </a:lnTo>
                  <a:lnTo>
                    <a:pt x="495" y="199"/>
                  </a:lnTo>
                  <a:lnTo>
                    <a:pt x="471" y="224"/>
                  </a:lnTo>
                  <a:lnTo>
                    <a:pt x="372" y="224"/>
                  </a:lnTo>
                  <a:lnTo>
                    <a:pt x="372" y="224"/>
                  </a:lnTo>
                  <a:lnTo>
                    <a:pt x="372" y="174"/>
                  </a:lnTo>
                  <a:lnTo>
                    <a:pt x="347" y="174"/>
                  </a:lnTo>
                  <a:lnTo>
                    <a:pt x="322" y="174"/>
                  </a:lnTo>
                  <a:lnTo>
                    <a:pt x="297" y="125"/>
                  </a:lnTo>
                  <a:lnTo>
                    <a:pt x="273" y="125"/>
                  </a:lnTo>
                  <a:lnTo>
                    <a:pt x="248" y="150"/>
                  </a:lnTo>
                  <a:lnTo>
                    <a:pt x="198" y="125"/>
                  </a:lnTo>
                  <a:lnTo>
                    <a:pt x="174" y="174"/>
                  </a:lnTo>
                  <a:lnTo>
                    <a:pt x="149" y="174"/>
                  </a:lnTo>
                  <a:lnTo>
                    <a:pt x="149" y="199"/>
                  </a:lnTo>
                  <a:lnTo>
                    <a:pt x="124" y="249"/>
                  </a:lnTo>
                  <a:lnTo>
                    <a:pt x="149" y="299"/>
                  </a:lnTo>
                  <a:lnTo>
                    <a:pt x="149" y="349"/>
                  </a:lnTo>
                  <a:lnTo>
                    <a:pt x="99" y="349"/>
                  </a:lnTo>
                  <a:lnTo>
                    <a:pt x="75" y="349"/>
                  </a:lnTo>
                  <a:lnTo>
                    <a:pt x="50" y="398"/>
                  </a:lnTo>
                  <a:lnTo>
                    <a:pt x="0" y="448"/>
                  </a:lnTo>
                  <a:lnTo>
                    <a:pt x="0" y="473"/>
                  </a:lnTo>
                  <a:lnTo>
                    <a:pt x="50" y="498"/>
                  </a:lnTo>
                  <a:lnTo>
                    <a:pt x="75" y="573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81" name="Freeform 69">
              <a:extLst>
                <a:ext uri="{FF2B5EF4-FFF2-40B4-BE49-F238E27FC236}">
                  <a16:creationId xmlns:a16="http://schemas.microsoft.com/office/drawing/2014/main" id="{E0DD2997-D8CA-2701-5090-0446D8D95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2617" y="1110676"/>
              <a:ext cx="213739" cy="242535"/>
            </a:xfrm>
            <a:custGeom>
              <a:avLst/>
              <a:gdLst/>
              <a:ahLst/>
              <a:cxnLst>
                <a:cxn ang="0">
                  <a:pos x="693" y="1916"/>
                </a:cxn>
                <a:cxn ang="0">
                  <a:pos x="544" y="1742"/>
                </a:cxn>
                <a:cxn ang="0">
                  <a:pos x="445" y="1493"/>
                </a:cxn>
                <a:cxn ang="0">
                  <a:pos x="198" y="1195"/>
                </a:cxn>
                <a:cxn ang="0">
                  <a:pos x="247" y="1020"/>
                </a:cxn>
                <a:cxn ang="0">
                  <a:pos x="173" y="647"/>
                </a:cxn>
                <a:cxn ang="0">
                  <a:pos x="74" y="0"/>
                </a:cxn>
                <a:cxn ang="0">
                  <a:pos x="346" y="125"/>
                </a:cxn>
                <a:cxn ang="0">
                  <a:pos x="520" y="199"/>
                </a:cxn>
                <a:cxn ang="0">
                  <a:pos x="470" y="324"/>
                </a:cxn>
                <a:cxn ang="0">
                  <a:pos x="594" y="572"/>
                </a:cxn>
                <a:cxn ang="0">
                  <a:pos x="767" y="597"/>
                </a:cxn>
                <a:cxn ang="0">
                  <a:pos x="965" y="647"/>
                </a:cxn>
                <a:cxn ang="0">
                  <a:pos x="1089" y="672"/>
                </a:cxn>
                <a:cxn ang="0">
                  <a:pos x="1139" y="747"/>
                </a:cxn>
                <a:cxn ang="0">
                  <a:pos x="1287" y="772"/>
                </a:cxn>
                <a:cxn ang="0">
                  <a:pos x="1535" y="1020"/>
                </a:cxn>
                <a:cxn ang="0">
                  <a:pos x="1659" y="1219"/>
                </a:cxn>
                <a:cxn ang="0">
                  <a:pos x="1882" y="1418"/>
                </a:cxn>
                <a:cxn ang="0">
                  <a:pos x="1857" y="1518"/>
                </a:cxn>
                <a:cxn ang="0">
                  <a:pos x="1807" y="1692"/>
                </a:cxn>
                <a:cxn ang="0">
                  <a:pos x="1882" y="1817"/>
                </a:cxn>
                <a:cxn ang="0">
                  <a:pos x="1981" y="1891"/>
                </a:cxn>
                <a:cxn ang="0">
                  <a:pos x="2030" y="1991"/>
                </a:cxn>
                <a:cxn ang="0">
                  <a:pos x="1931" y="2016"/>
                </a:cxn>
                <a:cxn ang="0">
                  <a:pos x="1783" y="2090"/>
                </a:cxn>
                <a:cxn ang="0">
                  <a:pos x="1758" y="2040"/>
                </a:cxn>
                <a:cxn ang="0">
                  <a:pos x="1684" y="1991"/>
                </a:cxn>
                <a:cxn ang="0">
                  <a:pos x="1585" y="2040"/>
                </a:cxn>
                <a:cxn ang="0">
                  <a:pos x="1535" y="2115"/>
                </a:cxn>
                <a:cxn ang="0">
                  <a:pos x="1510" y="2215"/>
                </a:cxn>
                <a:cxn ang="0">
                  <a:pos x="1411" y="2314"/>
                </a:cxn>
                <a:cxn ang="0">
                  <a:pos x="1287" y="2140"/>
                </a:cxn>
                <a:cxn ang="0">
                  <a:pos x="1238" y="2090"/>
                </a:cxn>
                <a:cxn ang="0">
                  <a:pos x="1164" y="2040"/>
                </a:cxn>
                <a:cxn ang="0">
                  <a:pos x="1114" y="2165"/>
                </a:cxn>
                <a:cxn ang="0">
                  <a:pos x="866" y="1991"/>
                </a:cxn>
                <a:cxn ang="0">
                  <a:pos x="792" y="1916"/>
                </a:cxn>
                <a:cxn ang="0">
                  <a:pos x="1114" y="1443"/>
                </a:cxn>
                <a:cxn ang="0">
                  <a:pos x="1238" y="1394"/>
                </a:cxn>
                <a:cxn ang="0">
                  <a:pos x="1263" y="1319"/>
                </a:cxn>
                <a:cxn ang="0">
                  <a:pos x="1139" y="1294"/>
                </a:cxn>
                <a:cxn ang="0">
                  <a:pos x="1040" y="1244"/>
                </a:cxn>
                <a:cxn ang="0">
                  <a:pos x="1114" y="1319"/>
                </a:cxn>
                <a:cxn ang="0">
                  <a:pos x="1089" y="1394"/>
                </a:cxn>
              </a:cxnLst>
              <a:rect l="0" t="0" r="r" b="b"/>
              <a:pathLst>
                <a:path w="2030" h="2314">
                  <a:moveTo>
                    <a:pt x="743" y="1916"/>
                  </a:moveTo>
                  <a:lnTo>
                    <a:pt x="743" y="1991"/>
                  </a:lnTo>
                  <a:lnTo>
                    <a:pt x="693" y="1916"/>
                  </a:lnTo>
                  <a:lnTo>
                    <a:pt x="644" y="1767"/>
                  </a:lnTo>
                  <a:lnTo>
                    <a:pt x="569" y="1767"/>
                  </a:lnTo>
                  <a:lnTo>
                    <a:pt x="544" y="1742"/>
                  </a:lnTo>
                  <a:lnTo>
                    <a:pt x="520" y="1667"/>
                  </a:lnTo>
                  <a:lnTo>
                    <a:pt x="470" y="1543"/>
                  </a:lnTo>
                  <a:lnTo>
                    <a:pt x="445" y="1493"/>
                  </a:lnTo>
                  <a:lnTo>
                    <a:pt x="421" y="1493"/>
                  </a:lnTo>
                  <a:lnTo>
                    <a:pt x="396" y="1418"/>
                  </a:lnTo>
                  <a:lnTo>
                    <a:pt x="198" y="1195"/>
                  </a:lnTo>
                  <a:lnTo>
                    <a:pt x="198" y="1145"/>
                  </a:lnTo>
                  <a:lnTo>
                    <a:pt x="198" y="1045"/>
                  </a:lnTo>
                  <a:lnTo>
                    <a:pt x="247" y="1020"/>
                  </a:lnTo>
                  <a:lnTo>
                    <a:pt x="272" y="971"/>
                  </a:lnTo>
                  <a:lnTo>
                    <a:pt x="297" y="871"/>
                  </a:lnTo>
                  <a:lnTo>
                    <a:pt x="173" y="647"/>
                  </a:lnTo>
                  <a:lnTo>
                    <a:pt x="99" y="647"/>
                  </a:lnTo>
                  <a:lnTo>
                    <a:pt x="0" y="498"/>
                  </a:lnTo>
                  <a:lnTo>
                    <a:pt x="74" y="0"/>
                  </a:lnTo>
                  <a:lnTo>
                    <a:pt x="223" y="50"/>
                  </a:lnTo>
                  <a:lnTo>
                    <a:pt x="297" y="50"/>
                  </a:lnTo>
                  <a:lnTo>
                    <a:pt x="346" y="125"/>
                  </a:lnTo>
                  <a:lnTo>
                    <a:pt x="396" y="174"/>
                  </a:lnTo>
                  <a:lnTo>
                    <a:pt x="445" y="249"/>
                  </a:lnTo>
                  <a:lnTo>
                    <a:pt x="520" y="199"/>
                  </a:lnTo>
                  <a:lnTo>
                    <a:pt x="520" y="249"/>
                  </a:lnTo>
                  <a:lnTo>
                    <a:pt x="544" y="249"/>
                  </a:lnTo>
                  <a:lnTo>
                    <a:pt x="470" y="324"/>
                  </a:lnTo>
                  <a:lnTo>
                    <a:pt x="544" y="423"/>
                  </a:lnTo>
                  <a:lnTo>
                    <a:pt x="594" y="523"/>
                  </a:lnTo>
                  <a:lnTo>
                    <a:pt x="594" y="572"/>
                  </a:lnTo>
                  <a:lnTo>
                    <a:pt x="619" y="597"/>
                  </a:lnTo>
                  <a:lnTo>
                    <a:pt x="644" y="572"/>
                  </a:lnTo>
                  <a:lnTo>
                    <a:pt x="767" y="597"/>
                  </a:lnTo>
                  <a:lnTo>
                    <a:pt x="792" y="622"/>
                  </a:lnTo>
                  <a:lnTo>
                    <a:pt x="891" y="622"/>
                  </a:lnTo>
                  <a:lnTo>
                    <a:pt x="965" y="647"/>
                  </a:lnTo>
                  <a:lnTo>
                    <a:pt x="990" y="672"/>
                  </a:lnTo>
                  <a:lnTo>
                    <a:pt x="1040" y="622"/>
                  </a:lnTo>
                  <a:lnTo>
                    <a:pt x="1089" y="672"/>
                  </a:lnTo>
                  <a:lnTo>
                    <a:pt x="1114" y="722"/>
                  </a:lnTo>
                  <a:lnTo>
                    <a:pt x="1089" y="747"/>
                  </a:lnTo>
                  <a:lnTo>
                    <a:pt x="1139" y="747"/>
                  </a:lnTo>
                  <a:lnTo>
                    <a:pt x="1164" y="747"/>
                  </a:lnTo>
                  <a:lnTo>
                    <a:pt x="1213" y="747"/>
                  </a:lnTo>
                  <a:lnTo>
                    <a:pt x="1287" y="772"/>
                  </a:lnTo>
                  <a:lnTo>
                    <a:pt x="1312" y="672"/>
                  </a:lnTo>
                  <a:lnTo>
                    <a:pt x="1362" y="747"/>
                  </a:lnTo>
                  <a:lnTo>
                    <a:pt x="1535" y="1020"/>
                  </a:lnTo>
                  <a:lnTo>
                    <a:pt x="1560" y="1120"/>
                  </a:lnTo>
                  <a:lnTo>
                    <a:pt x="1585" y="1170"/>
                  </a:lnTo>
                  <a:lnTo>
                    <a:pt x="1659" y="1219"/>
                  </a:lnTo>
                  <a:lnTo>
                    <a:pt x="1758" y="1219"/>
                  </a:lnTo>
                  <a:lnTo>
                    <a:pt x="1807" y="1344"/>
                  </a:lnTo>
                  <a:lnTo>
                    <a:pt x="1882" y="1418"/>
                  </a:lnTo>
                  <a:lnTo>
                    <a:pt x="1882" y="1468"/>
                  </a:lnTo>
                  <a:lnTo>
                    <a:pt x="1832" y="1493"/>
                  </a:lnTo>
                  <a:lnTo>
                    <a:pt x="1857" y="1518"/>
                  </a:lnTo>
                  <a:lnTo>
                    <a:pt x="1807" y="1593"/>
                  </a:lnTo>
                  <a:lnTo>
                    <a:pt x="1758" y="1593"/>
                  </a:lnTo>
                  <a:lnTo>
                    <a:pt x="1807" y="1692"/>
                  </a:lnTo>
                  <a:lnTo>
                    <a:pt x="1832" y="1692"/>
                  </a:lnTo>
                  <a:lnTo>
                    <a:pt x="1832" y="1717"/>
                  </a:lnTo>
                  <a:lnTo>
                    <a:pt x="1882" y="1817"/>
                  </a:lnTo>
                  <a:lnTo>
                    <a:pt x="1931" y="1817"/>
                  </a:lnTo>
                  <a:lnTo>
                    <a:pt x="1981" y="1841"/>
                  </a:lnTo>
                  <a:lnTo>
                    <a:pt x="1981" y="1891"/>
                  </a:lnTo>
                  <a:lnTo>
                    <a:pt x="2006" y="1891"/>
                  </a:lnTo>
                  <a:lnTo>
                    <a:pt x="2006" y="1941"/>
                  </a:lnTo>
                  <a:lnTo>
                    <a:pt x="2030" y="1991"/>
                  </a:lnTo>
                  <a:lnTo>
                    <a:pt x="1956" y="1991"/>
                  </a:lnTo>
                  <a:lnTo>
                    <a:pt x="1931" y="1991"/>
                  </a:lnTo>
                  <a:lnTo>
                    <a:pt x="1931" y="2016"/>
                  </a:lnTo>
                  <a:lnTo>
                    <a:pt x="1906" y="2065"/>
                  </a:lnTo>
                  <a:lnTo>
                    <a:pt x="1882" y="2090"/>
                  </a:lnTo>
                  <a:lnTo>
                    <a:pt x="1783" y="2090"/>
                  </a:lnTo>
                  <a:lnTo>
                    <a:pt x="1783" y="2090"/>
                  </a:lnTo>
                  <a:lnTo>
                    <a:pt x="1783" y="2040"/>
                  </a:lnTo>
                  <a:lnTo>
                    <a:pt x="1758" y="2040"/>
                  </a:lnTo>
                  <a:lnTo>
                    <a:pt x="1733" y="2040"/>
                  </a:lnTo>
                  <a:lnTo>
                    <a:pt x="1708" y="1991"/>
                  </a:lnTo>
                  <a:lnTo>
                    <a:pt x="1684" y="1991"/>
                  </a:lnTo>
                  <a:lnTo>
                    <a:pt x="1659" y="2016"/>
                  </a:lnTo>
                  <a:lnTo>
                    <a:pt x="1609" y="1991"/>
                  </a:lnTo>
                  <a:lnTo>
                    <a:pt x="1585" y="2040"/>
                  </a:lnTo>
                  <a:lnTo>
                    <a:pt x="1560" y="2040"/>
                  </a:lnTo>
                  <a:lnTo>
                    <a:pt x="1560" y="2065"/>
                  </a:lnTo>
                  <a:lnTo>
                    <a:pt x="1535" y="2115"/>
                  </a:lnTo>
                  <a:lnTo>
                    <a:pt x="1560" y="2165"/>
                  </a:lnTo>
                  <a:lnTo>
                    <a:pt x="1560" y="2215"/>
                  </a:lnTo>
                  <a:lnTo>
                    <a:pt x="1510" y="2215"/>
                  </a:lnTo>
                  <a:lnTo>
                    <a:pt x="1486" y="2215"/>
                  </a:lnTo>
                  <a:lnTo>
                    <a:pt x="1461" y="2264"/>
                  </a:lnTo>
                  <a:lnTo>
                    <a:pt x="1411" y="2314"/>
                  </a:lnTo>
                  <a:lnTo>
                    <a:pt x="1386" y="2240"/>
                  </a:lnTo>
                  <a:lnTo>
                    <a:pt x="1337" y="2190"/>
                  </a:lnTo>
                  <a:lnTo>
                    <a:pt x="1287" y="2140"/>
                  </a:lnTo>
                  <a:lnTo>
                    <a:pt x="1263" y="2115"/>
                  </a:lnTo>
                  <a:lnTo>
                    <a:pt x="1238" y="2115"/>
                  </a:lnTo>
                  <a:lnTo>
                    <a:pt x="1238" y="2090"/>
                  </a:lnTo>
                  <a:lnTo>
                    <a:pt x="1188" y="2115"/>
                  </a:lnTo>
                  <a:lnTo>
                    <a:pt x="1164" y="2090"/>
                  </a:lnTo>
                  <a:lnTo>
                    <a:pt x="1164" y="2040"/>
                  </a:lnTo>
                  <a:lnTo>
                    <a:pt x="1139" y="2065"/>
                  </a:lnTo>
                  <a:lnTo>
                    <a:pt x="1114" y="2090"/>
                  </a:lnTo>
                  <a:lnTo>
                    <a:pt x="1114" y="2165"/>
                  </a:lnTo>
                  <a:lnTo>
                    <a:pt x="965" y="2140"/>
                  </a:lnTo>
                  <a:lnTo>
                    <a:pt x="866" y="2065"/>
                  </a:lnTo>
                  <a:lnTo>
                    <a:pt x="866" y="1991"/>
                  </a:lnTo>
                  <a:lnTo>
                    <a:pt x="842" y="1941"/>
                  </a:lnTo>
                  <a:lnTo>
                    <a:pt x="792" y="1941"/>
                  </a:lnTo>
                  <a:lnTo>
                    <a:pt x="792" y="1916"/>
                  </a:lnTo>
                  <a:lnTo>
                    <a:pt x="743" y="1916"/>
                  </a:lnTo>
                  <a:lnTo>
                    <a:pt x="1089" y="1394"/>
                  </a:lnTo>
                  <a:lnTo>
                    <a:pt x="1114" y="1443"/>
                  </a:lnTo>
                  <a:lnTo>
                    <a:pt x="1213" y="1394"/>
                  </a:lnTo>
                  <a:lnTo>
                    <a:pt x="1238" y="1468"/>
                  </a:lnTo>
                  <a:lnTo>
                    <a:pt x="1238" y="1394"/>
                  </a:lnTo>
                  <a:lnTo>
                    <a:pt x="1263" y="1369"/>
                  </a:lnTo>
                  <a:lnTo>
                    <a:pt x="1287" y="1344"/>
                  </a:lnTo>
                  <a:lnTo>
                    <a:pt x="1263" y="1319"/>
                  </a:lnTo>
                  <a:lnTo>
                    <a:pt x="1238" y="1344"/>
                  </a:lnTo>
                  <a:lnTo>
                    <a:pt x="1213" y="1369"/>
                  </a:lnTo>
                  <a:lnTo>
                    <a:pt x="1139" y="1294"/>
                  </a:lnTo>
                  <a:lnTo>
                    <a:pt x="1114" y="1294"/>
                  </a:lnTo>
                  <a:lnTo>
                    <a:pt x="1065" y="1219"/>
                  </a:lnTo>
                  <a:lnTo>
                    <a:pt x="1040" y="1244"/>
                  </a:lnTo>
                  <a:lnTo>
                    <a:pt x="1040" y="1294"/>
                  </a:lnTo>
                  <a:lnTo>
                    <a:pt x="1089" y="1294"/>
                  </a:lnTo>
                  <a:lnTo>
                    <a:pt x="1114" y="1319"/>
                  </a:lnTo>
                  <a:lnTo>
                    <a:pt x="1089" y="1319"/>
                  </a:lnTo>
                  <a:lnTo>
                    <a:pt x="1040" y="1319"/>
                  </a:lnTo>
                  <a:lnTo>
                    <a:pt x="1089" y="1394"/>
                  </a:lnTo>
                  <a:lnTo>
                    <a:pt x="743" y="191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82" name="Freeform 70">
              <a:extLst>
                <a:ext uri="{FF2B5EF4-FFF2-40B4-BE49-F238E27FC236}">
                  <a16:creationId xmlns:a16="http://schemas.microsoft.com/office/drawing/2014/main" id="{99874317-8F9B-B6A4-ADFB-E5C9F8ED6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2617" y="1110676"/>
              <a:ext cx="213739" cy="242535"/>
            </a:xfrm>
            <a:custGeom>
              <a:avLst/>
              <a:gdLst/>
              <a:ahLst/>
              <a:cxnLst>
                <a:cxn ang="0">
                  <a:pos x="743" y="1991"/>
                </a:cxn>
                <a:cxn ang="0">
                  <a:pos x="644" y="1767"/>
                </a:cxn>
                <a:cxn ang="0">
                  <a:pos x="544" y="1742"/>
                </a:cxn>
                <a:cxn ang="0">
                  <a:pos x="470" y="1543"/>
                </a:cxn>
                <a:cxn ang="0">
                  <a:pos x="421" y="1493"/>
                </a:cxn>
                <a:cxn ang="0">
                  <a:pos x="198" y="1195"/>
                </a:cxn>
                <a:cxn ang="0">
                  <a:pos x="198" y="1045"/>
                </a:cxn>
                <a:cxn ang="0">
                  <a:pos x="272" y="971"/>
                </a:cxn>
                <a:cxn ang="0">
                  <a:pos x="173" y="647"/>
                </a:cxn>
                <a:cxn ang="0">
                  <a:pos x="0" y="498"/>
                </a:cxn>
                <a:cxn ang="0">
                  <a:pos x="223" y="50"/>
                </a:cxn>
                <a:cxn ang="0">
                  <a:pos x="346" y="125"/>
                </a:cxn>
                <a:cxn ang="0">
                  <a:pos x="445" y="249"/>
                </a:cxn>
                <a:cxn ang="0">
                  <a:pos x="520" y="249"/>
                </a:cxn>
                <a:cxn ang="0">
                  <a:pos x="470" y="324"/>
                </a:cxn>
                <a:cxn ang="0">
                  <a:pos x="594" y="523"/>
                </a:cxn>
                <a:cxn ang="0">
                  <a:pos x="619" y="597"/>
                </a:cxn>
                <a:cxn ang="0">
                  <a:pos x="767" y="597"/>
                </a:cxn>
                <a:cxn ang="0">
                  <a:pos x="891" y="622"/>
                </a:cxn>
                <a:cxn ang="0">
                  <a:pos x="990" y="672"/>
                </a:cxn>
                <a:cxn ang="0">
                  <a:pos x="1089" y="672"/>
                </a:cxn>
                <a:cxn ang="0">
                  <a:pos x="1089" y="747"/>
                </a:cxn>
                <a:cxn ang="0">
                  <a:pos x="1164" y="747"/>
                </a:cxn>
                <a:cxn ang="0">
                  <a:pos x="1287" y="772"/>
                </a:cxn>
                <a:cxn ang="0">
                  <a:pos x="1362" y="747"/>
                </a:cxn>
                <a:cxn ang="0">
                  <a:pos x="1560" y="1120"/>
                </a:cxn>
                <a:cxn ang="0">
                  <a:pos x="1659" y="1219"/>
                </a:cxn>
                <a:cxn ang="0">
                  <a:pos x="1807" y="1344"/>
                </a:cxn>
                <a:cxn ang="0">
                  <a:pos x="1882" y="1468"/>
                </a:cxn>
                <a:cxn ang="0">
                  <a:pos x="1857" y="1518"/>
                </a:cxn>
                <a:cxn ang="0">
                  <a:pos x="1758" y="1593"/>
                </a:cxn>
                <a:cxn ang="0">
                  <a:pos x="1832" y="1692"/>
                </a:cxn>
                <a:cxn ang="0">
                  <a:pos x="1882" y="1817"/>
                </a:cxn>
                <a:cxn ang="0">
                  <a:pos x="1981" y="1841"/>
                </a:cxn>
                <a:cxn ang="0">
                  <a:pos x="2006" y="1891"/>
                </a:cxn>
                <a:cxn ang="0">
                  <a:pos x="2030" y="1991"/>
                </a:cxn>
                <a:cxn ang="0">
                  <a:pos x="1931" y="1991"/>
                </a:cxn>
                <a:cxn ang="0">
                  <a:pos x="1906" y="2065"/>
                </a:cxn>
                <a:cxn ang="0">
                  <a:pos x="1783" y="2090"/>
                </a:cxn>
                <a:cxn ang="0">
                  <a:pos x="1783" y="2040"/>
                </a:cxn>
                <a:cxn ang="0">
                  <a:pos x="1733" y="2040"/>
                </a:cxn>
                <a:cxn ang="0">
                  <a:pos x="1684" y="1991"/>
                </a:cxn>
                <a:cxn ang="0">
                  <a:pos x="1609" y="1991"/>
                </a:cxn>
                <a:cxn ang="0">
                  <a:pos x="1560" y="2040"/>
                </a:cxn>
                <a:cxn ang="0">
                  <a:pos x="1535" y="2115"/>
                </a:cxn>
                <a:cxn ang="0">
                  <a:pos x="1560" y="2215"/>
                </a:cxn>
                <a:cxn ang="0">
                  <a:pos x="1486" y="2215"/>
                </a:cxn>
                <a:cxn ang="0">
                  <a:pos x="1411" y="2314"/>
                </a:cxn>
                <a:cxn ang="0">
                  <a:pos x="1337" y="2190"/>
                </a:cxn>
                <a:cxn ang="0">
                  <a:pos x="1263" y="2115"/>
                </a:cxn>
                <a:cxn ang="0">
                  <a:pos x="1238" y="2090"/>
                </a:cxn>
                <a:cxn ang="0">
                  <a:pos x="1164" y="2090"/>
                </a:cxn>
                <a:cxn ang="0">
                  <a:pos x="1139" y="2065"/>
                </a:cxn>
                <a:cxn ang="0">
                  <a:pos x="1114" y="2165"/>
                </a:cxn>
                <a:cxn ang="0">
                  <a:pos x="866" y="2065"/>
                </a:cxn>
                <a:cxn ang="0">
                  <a:pos x="842" y="1941"/>
                </a:cxn>
                <a:cxn ang="0">
                  <a:pos x="792" y="1916"/>
                </a:cxn>
              </a:cxnLst>
              <a:rect l="0" t="0" r="r" b="b"/>
              <a:pathLst>
                <a:path w="2030" h="2314">
                  <a:moveTo>
                    <a:pt x="743" y="1916"/>
                  </a:moveTo>
                  <a:lnTo>
                    <a:pt x="743" y="1991"/>
                  </a:lnTo>
                  <a:lnTo>
                    <a:pt x="693" y="1916"/>
                  </a:lnTo>
                  <a:lnTo>
                    <a:pt x="644" y="1767"/>
                  </a:lnTo>
                  <a:lnTo>
                    <a:pt x="569" y="1767"/>
                  </a:lnTo>
                  <a:lnTo>
                    <a:pt x="544" y="1742"/>
                  </a:lnTo>
                  <a:lnTo>
                    <a:pt x="520" y="1667"/>
                  </a:lnTo>
                  <a:lnTo>
                    <a:pt x="470" y="1543"/>
                  </a:lnTo>
                  <a:lnTo>
                    <a:pt x="445" y="1493"/>
                  </a:lnTo>
                  <a:lnTo>
                    <a:pt x="421" y="1493"/>
                  </a:lnTo>
                  <a:lnTo>
                    <a:pt x="396" y="1418"/>
                  </a:lnTo>
                  <a:lnTo>
                    <a:pt x="198" y="1195"/>
                  </a:lnTo>
                  <a:lnTo>
                    <a:pt x="198" y="1145"/>
                  </a:lnTo>
                  <a:lnTo>
                    <a:pt x="198" y="1045"/>
                  </a:lnTo>
                  <a:lnTo>
                    <a:pt x="247" y="1020"/>
                  </a:lnTo>
                  <a:lnTo>
                    <a:pt x="272" y="971"/>
                  </a:lnTo>
                  <a:lnTo>
                    <a:pt x="297" y="871"/>
                  </a:lnTo>
                  <a:lnTo>
                    <a:pt x="173" y="647"/>
                  </a:lnTo>
                  <a:lnTo>
                    <a:pt x="99" y="647"/>
                  </a:lnTo>
                  <a:lnTo>
                    <a:pt x="0" y="498"/>
                  </a:lnTo>
                  <a:lnTo>
                    <a:pt x="74" y="0"/>
                  </a:lnTo>
                  <a:lnTo>
                    <a:pt x="223" y="50"/>
                  </a:lnTo>
                  <a:lnTo>
                    <a:pt x="297" y="50"/>
                  </a:lnTo>
                  <a:lnTo>
                    <a:pt x="346" y="125"/>
                  </a:lnTo>
                  <a:lnTo>
                    <a:pt x="396" y="174"/>
                  </a:lnTo>
                  <a:lnTo>
                    <a:pt x="445" y="249"/>
                  </a:lnTo>
                  <a:lnTo>
                    <a:pt x="520" y="199"/>
                  </a:lnTo>
                  <a:lnTo>
                    <a:pt x="520" y="249"/>
                  </a:lnTo>
                  <a:lnTo>
                    <a:pt x="544" y="249"/>
                  </a:lnTo>
                  <a:lnTo>
                    <a:pt x="470" y="324"/>
                  </a:lnTo>
                  <a:lnTo>
                    <a:pt x="544" y="423"/>
                  </a:lnTo>
                  <a:lnTo>
                    <a:pt x="594" y="523"/>
                  </a:lnTo>
                  <a:lnTo>
                    <a:pt x="594" y="572"/>
                  </a:lnTo>
                  <a:lnTo>
                    <a:pt x="619" y="597"/>
                  </a:lnTo>
                  <a:lnTo>
                    <a:pt x="644" y="572"/>
                  </a:lnTo>
                  <a:lnTo>
                    <a:pt x="767" y="597"/>
                  </a:lnTo>
                  <a:lnTo>
                    <a:pt x="792" y="622"/>
                  </a:lnTo>
                  <a:lnTo>
                    <a:pt x="891" y="622"/>
                  </a:lnTo>
                  <a:lnTo>
                    <a:pt x="965" y="647"/>
                  </a:lnTo>
                  <a:lnTo>
                    <a:pt x="990" y="672"/>
                  </a:lnTo>
                  <a:lnTo>
                    <a:pt x="1040" y="622"/>
                  </a:lnTo>
                  <a:lnTo>
                    <a:pt x="1089" y="672"/>
                  </a:lnTo>
                  <a:lnTo>
                    <a:pt x="1114" y="722"/>
                  </a:lnTo>
                  <a:lnTo>
                    <a:pt x="1089" y="747"/>
                  </a:lnTo>
                  <a:lnTo>
                    <a:pt x="1139" y="747"/>
                  </a:lnTo>
                  <a:lnTo>
                    <a:pt x="1164" y="747"/>
                  </a:lnTo>
                  <a:lnTo>
                    <a:pt x="1213" y="747"/>
                  </a:lnTo>
                  <a:lnTo>
                    <a:pt x="1287" y="772"/>
                  </a:lnTo>
                  <a:lnTo>
                    <a:pt x="1312" y="672"/>
                  </a:lnTo>
                  <a:lnTo>
                    <a:pt x="1362" y="747"/>
                  </a:lnTo>
                  <a:lnTo>
                    <a:pt x="1535" y="1020"/>
                  </a:lnTo>
                  <a:lnTo>
                    <a:pt x="1560" y="1120"/>
                  </a:lnTo>
                  <a:lnTo>
                    <a:pt x="1585" y="1170"/>
                  </a:lnTo>
                  <a:lnTo>
                    <a:pt x="1659" y="1219"/>
                  </a:lnTo>
                  <a:lnTo>
                    <a:pt x="1758" y="1219"/>
                  </a:lnTo>
                  <a:lnTo>
                    <a:pt x="1807" y="1344"/>
                  </a:lnTo>
                  <a:lnTo>
                    <a:pt x="1882" y="1418"/>
                  </a:lnTo>
                  <a:lnTo>
                    <a:pt x="1882" y="1468"/>
                  </a:lnTo>
                  <a:lnTo>
                    <a:pt x="1832" y="1493"/>
                  </a:lnTo>
                  <a:lnTo>
                    <a:pt x="1857" y="1518"/>
                  </a:lnTo>
                  <a:lnTo>
                    <a:pt x="1807" y="1593"/>
                  </a:lnTo>
                  <a:lnTo>
                    <a:pt x="1758" y="1593"/>
                  </a:lnTo>
                  <a:lnTo>
                    <a:pt x="1807" y="1692"/>
                  </a:lnTo>
                  <a:lnTo>
                    <a:pt x="1832" y="1692"/>
                  </a:lnTo>
                  <a:lnTo>
                    <a:pt x="1832" y="1717"/>
                  </a:lnTo>
                  <a:lnTo>
                    <a:pt x="1882" y="1817"/>
                  </a:lnTo>
                  <a:lnTo>
                    <a:pt x="1931" y="1817"/>
                  </a:lnTo>
                  <a:lnTo>
                    <a:pt x="1981" y="1841"/>
                  </a:lnTo>
                  <a:lnTo>
                    <a:pt x="1981" y="1891"/>
                  </a:lnTo>
                  <a:lnTo>
                    <a:pt x="2006" y="1891"/>
                  </a:lnTo>
                  <a:lnTo>
                    <a:pt x="2006" y="1941"/>
                  </a:lnTo>
                  <a:lnTo>
                    <a:pt x="2030" y="1991"/>
                  </a:lnTo>
                  <a:lnTo>
                    <a:pt x="1956" y="1991"/>
                  </a:lnTo>
                  <a:lnTo>
                    <a:pt x="1931" y="1991"/>
                  </a:lnTo>
                  <a:lnTo>
                    <a:pt x="1931" y="2016"/>
                  </a:lnTo>
                  <a:lnTo>
                    <a:pt x="1906" y="2065"/>
                  </a:lnTo>
                  <a:lnTo>
                    <a:pt x="1882" y="2090"/>
                  </a:lnTo>
                  <a:lnTo>
                    <a:pt x="1783" y="2090"/>
                  </a:lnTo>
                  <a:lnTo>
                    <a:pt x="1783" y="2090"/>
                  </a:lnTo>
                  <a:lnTo>
                    <a:pt x="1783" y="2040"/>
                  </a:lnTo>
                  <a:lnTo>
                    <a:pt x="1758" y="2040"/>
                  </a:lnTo>
                  <a:lnTo>
                    <a:pt x="1733" y="2040"/>
                  </a:lnTo>
                  <a:lnTo>
                    <a:pt x="1708" y="1991"/>
                  </a:lnTo>
                  <a:lnTo>
                    <a:pt x="1684" y="1991"/>
                  </a:lnTo>
                  <a:lnTo>
                    <a:pt x="1659" y="2016"/>
                  </a:lnTo>
                  <a:lnTo>
                    <a:pt x="1609" y="1991"/>
                  </a:lnTo>
                  <a:lnTo>
                    <a:pt x="1585" y="2040"/>
                  </a:lnTo>
                  <a:lnTo>
                    <a:pt x="1560" y="2040"/>
                  </a:lnTo>
                  <a:lnTo>
                    <a:pt x="1560" y="2065"/>
                  </a:lnTo>
                  <a:lnTo>
                    <a:pt x="1535" y="2115"/>
                  </a:lnTo>
                  <a:lnTo>
                    <a:pt x="1560" y="2165"/>
                  </a:lnTo>
                  <a:lnTo>
                    <a:pt x="1560" y="2215"/>
                  </a:lnTo>
                  <a:lnTo>
                    <a:pt x="1510" y="2215"/>
                  </a:lnTo>
                  <a:lnTo>
                    <a:pt x="1486" y="2215"/>
                  </a:lnTo>
                  <a:lnTo>
                    <a:pt x="1461" y="2264"/>
                  </a:lnTo>
                  <a:lnTo>
                    <a:pt x="1411" y="2314"/>
                  </a:lnTo>
                  <a:lnTo>
                    <a:pt x="1386" y="2240"/>
                  </a:lnTo>
                  <a:lnTo>
                    <a:pt x="1337" y="2190"/>
                  </a:lnTo>
                  <a:lnTo>
                    <a:pt x="1287" y="2140"/>
                  </a:lnTo>
                  <a:lnTo>
                    <a:pt x="1263" y="2115"/>
                  </a:lnTo>
                  <a:lnTo>
                    <a:pt x="1238" y="2115"/>
                  </a:lnTo>
                  <a:lnTo>
                    <a:pt x="1238" y="2090"/>
                  </a:lnTo>
                  <a:lnTo>
                    <a:pt x="1188" y="2115"/>
                  </a:lnTo>
                  <a:lnTo>
                    <a:pt x="1164" y="2090"/>
                  </a:lnTo>
                  <a:lnTo>
                    <a:pt x="1164" y="2040"/>
                  </a:lnTo>
                  <a:lnTo>
                    <a:pt x="1139" y="2065"/>
                  </a:lnTo>
                  <a:lnTo>
                    <a:pt x="1114" y="2090"/>
                  </a:lnTo>
                  <a:lnTo>
                    <a:pt x="1114" y="2165"/>
                  </a:lnTo>
                  <a:lnTo>
                    <a:pt x="965" y="2140"/>
                  </a:lnTo>
                  <a:lnTo>
                    <a:pt x="866" y="2065"/>
                  </a:lnTo>
                  <a:lnTo>
                    <a:pt x="866" y="1991"/>
                  </a:lnTo>
                  <a:lnTo>
                    <a:pt x="842" y="1941"/>
                  </a:lnTo>
                  <a:lnTo>
                    <a:pt x="792" y="1941"/>
                  </a:lnTo>
                  <a:lnTo>
                    <a:pt x="792" y="1916"/>
                  </a:lnTo>
                  <a:lnTo>
                    <a:pt x="743" y="1916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83" name="Freeform 71">
              <a:extLst>
                <a:ext uri="{FF2B5EF4-FFF2-40B4-BE49-F238E27FC236}">
                  <a16:creationId xmlns:a16="http://schemas.microsoft.com/office/drawing/2014/main" id="{9B9D1495-2932-6A99-679D-86659F8AA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2431" y="1238216"/>
              <a:ext cx="25666" cy="26344"/>
            </a:xfrm>
            <a:custGeom>
              <a:avLst/>
              <a:gdLst/>
              <a:ahLst/>
              <a:cxnLst>
                <a:cxn ang="0">
                  <a:pos x="49" y="175"/>
                </a:cxn>
                <a:cxn ang="0">
                  <a:pos x="74" y="224"/>
                </a:cxn>
                <a:cxn ang="0">
                  <a:pos x="173" y="175"/>
                </a:cxn>
                <a:cxn ang="0">
                  <a:pos x="198" y="249"/>
                </a:cxn>
                <a:cxn ang="0">
                  <a:pos x="198" y="175"/>
                </a:cxn>
                <a:cxn ang="0">
                  <a:pos x="223" y="150"/>
                </a:cxn>
                <a:cxn ang="0">
                  <a:pos x="247" y="125"/>
                </a:cxn>
                <a:cxn ang="0">
                  <a:pos x="223" y="100"/>
                </a:cxn>
                <a:cxn ang="0">
                  <a:pos x="198" y="125"/>
                </a:cxn>
                <a:cxn ang="0">
                  <a:pos x="173" y="150"/>
                </a:cxn>
                <a:cxn ang="0">
                  <a:pos x="99" y="75"/>
                </a:cxn>
                <a:cxn ang="0">
                  <a:pos x="74" y="75"/>
                </a:cxn>
                <a:cxn ang="0">
                  <a:pos x="25" y="0"/>
                </a:cxn>
                <a:cxn ang="0">
                  <a:pos x="0" y="25"/>
                </a:cxn>
                <a:cxn ang="0">
                  <a:pos x="0" y="75"/>
                </a:cxn>
                <a:cxn ang="0">
                  <a:pos x="49" y="75"/>
                </a:cxn>
                <a:cxn ang="0">
                  <a:pos x="74" y="100"/>
                </a:cxn>
                <a:cxn ang="0">
                  <a:pos x="49" y="100"/>
                </a:cxn>
                <a:cxn ang="0">
                  <a:pos x="0" y="100"/>
                </a:cxn>
                <a:cxn ang="0">
                  <a:pos x="49" y="175"/>
                </a:cxn>
              </a:cxnLst>
              <a:rect l="0" t="0" r="r" b="b"/>
              <a:pathLst>
                <a:path w="247" h="249">
                  <a:moveTo>
                    <a:pt x="49" y="175"/>
                  </a:moveTo>
                  <a:lnTo>
                    <a:pt x="74" y="224"/>
                  </a:lnTo>
                  <a:lnTo>
                    <a:pt x="173" y="175"/>
                  </a:lnTo>
                  <a:lnTo>
                    <a:pt x="198" y="249"/>
                  </a:lnTo>
                  <a:lnTo>
                    <a:pt x="198" y="175"/>
                  </a:lnTo>
                  <a:lnTo>
                    <a:pt x="223" y="150"/>
                  </a:lnTo>
                  <a:lnTo>
                    <a:pt x="247" y="125"/>
                  </a:lnTo>
                  <a:lnTo>
                    <a:pt x="223" y="100"/>
                  </a:lnTo>
                  <a:lnTo>
                    <a:pt x="198" y="125"/>
                  </a:lnTo>
                  <a:lnTo>
                    <a:pt x="173" y="150"/>
                  </a:lnTo>
                  <a:lnTo>
                    <a:pt x="99" y="75"/>
                  </a:lnTo>
                  <a:lnTo>
                    <a:pt x="74" y="75"/>
                  </a:lnTo>
                  <a:lnTo>
                    <a:pt x="25" y="0"/>
                  </a:lnTo>
                  <a:lnTo>
                    <a:pt x="0" y="25"/>
                  </a:lnTo>
                  <a:lnTo>
                    <a:pt x="0" y="75"/>
                  </a:lnTo>
                  <a:lnTo>
                    <a:pt x="49" y="75"/>
                  </a:lnTo>
                  <a:lnTo>
                    <a:pt x="74" y="100"/>
                  </a:lnTo>
                  <a:lnTo>
                    <a:pt x="49" y="100"/>
                  </a:lnTo>
                  <a:lnTo>
                    <a:pt x="0" y="100"/>
                  </a:lnTo>
                  <a:lnTo>
                    <a:pt x="49" y="17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84" name="Freeform 72">
              <a:extLst>
                <a:ext uri="{FF2B5EF4-FFF2-40B4-BE49-F238E27FC236}">
                  <a16:creationId xmlns:a16="http://schemas.microsoft.com/office/drawing/2014/main" id="{00512FEA-2425-7646-3F59-269A41793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2431" y="1105658"/>
              <a:ext cx="140529" cy="213681"/>
            </a:xfrm>
            <a:custGeom>
              <a:avLst/>
              <a:gdLst/>
              <a:ahLst/>
              <a:cxnLst>
                <a:cxn ang="0">
                  <a:pos x="842" y="1518"/>
                </a:cxn>
                <a:cxn ang="0">
                  <a:pos x="817" y="1568"/>
                </a:cxn>
                <a:cxn ang="0">
                  <a:pos x="718" y="1643"/>
                </a:cxn>
                <a:cxn ang="0">
                  <a:pos x="792" y="1742"/>
                </a:cxn>
                <a:cxn ang="0">
                  <a:pos x="842" y="1867"/>
                </a:cxn>
                <a:cxn ang="0">
                  <a:pos x="941" y="1891"/>
                </a:cxn>
                <a:cxn ang="0">
                  <a:pos x="966" y="1941"/>
                </a:cxn>
                <a:cxn ang="0">
                  <a:pos x="990" y="2041"/>
                </a:cxn>
                <a:cxn ang="0">
                  <a:pos x="1065" y="1991"/>
                </a:cxn>
                <a:cxn ang="0">
                  <a:pos x="1089" y="1941"/>
                </a:cxn>
                <a:cxn ang="0">
                  <a:pos x="1213" y="1916"/>
                </a:cxn>
                <a:cxn ang="0">
                  <a:pos x="1263" y="1767"/>
                </a:cxn>
                <a:cxn ang="0">
                  <a:pos x="1213" y="1568"/>
                </a:cxn>
                <a:cxn ang="0">
                  <a:pos x="1213" y="1468"/>
                </a:cxn>
                <a:cxn ang="0">
                  <a:pos x="1188" y="1319"/>
                </a:cxn>
                <a:cxn ang="0">
                  <a:pos x="1188" y="1245"/>
                </a:cxn>
                <a:cxn ang="0">
                  <a:pos x="1164" y="1095"/>
                </a:cxn>
                <a:cxn ang="0">
                  <a:pos x="1213" y="996"/>
                </a:cxn>
                <a:cxn ang="0">
                  <a:pos x="1164" y="871"/>
                </a:cxn>
                <a:cxn ang="0">
                  <a:pos x="1164" y="747"/>
                </a:cxn>
                <a:cxn ang="0">
                  <a:pos x="1213" y="647"/>
                </a:cxn>
                <a:cxn ang="0">
                  <a:pos x="1263" y="622"/>
                </a:cxn>
                <a:cxn ang="0">
                  <a:pos x="1312" y="672"/>
                </a:cxn>
                <a:cxn ang="0">
                  <a:pos x="1287" y="573"/>
                </a:cxn>
                <a:cxn ang="0">
                  <a:pos x="1263" y="498"/>
                </a:cxn>
                <a:cxn ang="0">
                  <a:pos x="1263" y="374"/>
                </a:cxn>
                <a:cxn ang="0">
                  <a:pos x="1312" y="199"/>
                </a:cxn>
                <a:cxn ang="0">
                  <a:pos x="1188" y="175"/>
                </a:cxn>
                <a:cxn ang="0">
                  <a:pos x="1139" y="175"/>
                </a:cxn>
                <a:cxn ang="0">
                  <a:pos x="1065" y="175"/>
                </a:cxn>
                <a:cxn ang="0">
                  <a:pos x="891" y="100"/>
                </a:cxn>
                <a:cxn ang="0">
                  <a:pos x="693" y="100"/>
                </a:cxn>
                <a:cxn ang="0">
                  <a:pos x="495" y="0"/>
                </a:cxn>
                <a:cxn ang="0">
                  <a:pos x="371" y="75"/>
                </a:cxn>
                <a:cxn ang="0">
                  <a:pos x="396" y="150"/>
                </a:cxn>
                <a:cxn ang="0">
                  <a:pos x="247" y="324"/>
                </a:cxn>
                <a:cxn ang="0">
                  <a:pos x="247" y="423"/>
                </a:cxn>
                <a:cxn ang="0">
                  <a:pos x="223" y="448"/>
                </a:cxn>
                <a:cxn ang="0">
                  <a:pos x="148" y="498"/>
                </a:cxn>
                <a:cxn ang="0">
                  <a:pos x="99" y="448"/>
                </a:cxn>
                <a:cxn ang="0">
                  <a:pos x="0" y="523"/>
                </a:cxn>
                <a:cxn ang="0">
                  <a:pos x="49" y="722"/>
                </a:cxn>
                <a:cxn ang="0">
                  <a:pos x="49" y="797"/>
                </a:cxn>
                <a:cxn ang="0">
                  <a:pos x="124" y="797"/>
                </a:cxn>
                <a:cxn ang="0">
                  <a:pos x="247" y="822"/>
                </a:cxn>
                <a:cxn ang="0">
                  <a:pos x="322" y="797"/>
                </a:cxn>
                <a:cxn ang="0">
                  <a:pos x="520" y="1170"/>
                </a:cxn>
                <a:cxn ang="0">
                  <a:pos x="619" y="1269"/>
                </a:cxn>
                <a:cxn ang="0">
                  <a:pos x="767" y="1394"/>
                </a:cxn>
              </a:cxnLst>
              <a:rect l="0" t="0" r="r" b="b"/>
              <a:pathLst>
                <a:path w="1337" h="2041">
                  <a:moveTo>
                    <a:pt x="842" y="1468"/>
                  </a:moveTo>
                  <a:lnTo>
                    <a:pt x="842" y="1518"/>
                  </a:lnTo>
                  <a:lnTo>
                    <a:pt x="792" y="1543"/>
                  </a:lnTo>
                  <a:lnTo>
                    <a:pt x="817" y="1568"/>
                  </a:lnTo>
                  <a:lnTo>
                    <a:pt x="767" y="1643"/>
                  </a:lnTo>
                  <a:lnTo>
                    <a:pt x="718" y="1643"/>
                  </a:lnTo>
                  <a:lnTo>
                    <a:pt x="767" y="1742"/>
                  </a:lnTo>
                  <a:lnTo>
                    <a:pt x="792" y="1742"/>
                  </a:lnTo>
                  <a:lnTo>
                    <a:pt x="792" y="1767"/>
                  </a:lnTo>
                  <a:lnTo>
                    <a:pt x="842" y="1867"/>
                  </a:lnTo>
                  <a:lnTo>
                    <a:pt x="891" y="1867"/>
                  </a:lnTo>
                  <a:lnTo>
                    <a:pt x="941" y="1891"/>
                  </a:lnTo>
                  <a:lnTo>
                    <a:pt x="941" y="1941"/>
                  </a:lnTo>
                  <a:lnTo>
                    <a:pt x="966" y="1941"/>
                  </a:lnTo>
                  <a:lnTo>
                    <a:pt x="966" y="1991"/>
                  </a:lnTo>
                  <a:lnTo>
                    <a:pt x="990" y="2041"/>
                  </a:lnTo>
                  <a:lnTo>
                    <a:pt x="1040" y="2016"/>
                  </a:lnTo>
                  <a:lnTo>
                    <a:pt x="1065" y="1991"/>
                  </a:lnTo>
                  <a:lnTo>
                    <a:pt x="1065" y="1966"/>
                  </a:lnTo>
                  <a:lnTo>
                    <a:pt x="1089" y="1941"/>
                  </a:lnTo>
                  <a:lnTo>
                    <a:pt x="1164" y="1966"/>
                  </a:lnTo>
                  <a:lnTo>
                    <a:pt x="1213" y="1916"/>
                  </a:lnTo>
                  <a:lnTo>
                    <a:pt x="1213" y="1817"/>
                  </a:lnTo>
                  <a:lnTo>
                    <a:pt x="1263" y="1767"/>
                  </a:lnTo>
                  <a:lnTo>
                    <a:pt x="1287" y="1593"/>
                  </a:lnTo>
                  <a:lnTo>
                    <a:pt x="1213" y="1568"/>
                  </a:lnTo>
                  <a:lnTo>
                    <a:pt x="1263" y="1518"/>
                  </a:lnTo>
                  <a:lnTo>
                    <a:pt x="1213" y="1468"/>
                  </a:lnTo>
                  <a:lnTo>
                    <a:pt x="1238" y="1419"/>
                  </a:lnTo>
                  <a:lnTo>
                    <a:pt x="1188" y="1319"/>
                  </a:lnTo>
                  <a:lnTo>
                    <a:pt x="1213" y="1269"/>
                  </a:lnTo>
                  <a:lnTo>
                    <a:pt x="1188" y="1245"/>
                  </a:lnTo>
                  <a:lnTo>
                    <a:pt x="1188" y="1220"/>
                  </a:lnTo>
                  <a:lnTo>
                    <a:pt x="1164" y="1095"/>
                  </a:lnTo>
                  <a:lnTo>
                    <a:pt x="1188" y="1045"/>
                  </a:lnTo>
                  <a:lnTo>
                    <a:pt x="1213" y="996"/>
                  </a:lnTo>
                  <a:lnTo>
                    <a:pt x="1164" y="921"/>
                  </a:lnTo>
                  <a:lnTo>
                    <a:pt x="1164" y="871"/>
                  </a:lnTo>
                  <a:lnTo>
                    <a:pt x="1188" y="822"/>
                  </a:lnTo>
                  <a:lnTo>
                    <a:pt x="1164" y="747"/>
                  </a:lnTo>
                  <a:lnTo>
                    <a:pt x="1188" y="697"/>
                  </a:lnTo>
                  <a:lnTo>
                    <a:pt x="1213" y="647"/>
                  </a:lnTo>
                  <a:lnTo>
                    <a:pt x="1213" y="598"/>
                  </a:lnTo>
                  <a:lnTo>
                    <a:pt x="1263" y="622"/>
                  </a:lnTo>
                  <a:lnTo>
                    <a:pt x="1287" y="672"/>
                  </a:lnTo>
                  <a:lnTo>
                    <a:pt x="1312" y="672"/>
                  </a:lnTo>
                  <a:lnTo>
                    <a:pt x="1337" y="598"/>
                  </a:lnTo>
                  <a:lnTo>
                    <a:pt x="1287" y="573"/>
                  </a:lnTo>
                  <a:lnTo>
                    <a:pt x="1263" y="548"/>
                  </a:lnTo>
                  <a:lnTo>
                    <a:pt x="1263" y="498"/>
                  </a:lnTo>
                  <a:lnTo>
                    <a:pt x="1238" y="448"/>
                  </a:lnTo>
                  <a:lnTo>
                    <a:pt x="1263" y="374"/>
                  </a:lnTo>
                  <a:lnTo>
                    <a:pt x="1287" y="324"/>
                  </a:lnTo>
                  <a:lnTo>
                    <a:pt x="1312" y="199"/>
                  </a:lnTo>
                  <a:lnTo>
                    <a:pt x="1238" y="175"/>
                  </a:lnTo>
                  <a:lnTo>
                    <a:pt x="1188" y="175"/>
                  </a:lnTo>
                  <a:lnTo>
                    <a:pt x="1164" y="150"/>
                  </a:lnTo>
                  <a:lnTo>
                    <a:pt x="1139" y="175"/>
                  </a:lnTo>
                  <a:lnTo>
                    <a:pt x="1089" y="150"/>
                  </a:lnTo>
                  <a:lnTo>
                    <a:pt x="1065" y="175"/>
                  </a:lnTo>
                  <a:lnTo>
                    <a:pt x="1015" y="125"/>
                  </a:lnTo>
                  <a:lnTo>
                    <a:pt x="891" y="100"/>
                  </a:lnTo>
                  <a:lnTo>
                    <a:pt x="767" y="100"/>
                  </a:lnTo>
                  <a:lnTo>
                    <a:pt x="693" y="100"/>
                  </a:lnTo>
                  <a:lnTo>
                    <a:pt x="668" y="75"/>
                  </a:lnTo>
                  <a:lnTo>
                    <a:pt x="495" y="0"/>
                  </a:lnTo>
                  <a:lnTo>
                    <a:pt x="421" y="0"/>
                  </a:lnTo>
                  <a:lnTo>
                    <a:pt x="371" y="75"/>
                  </a:lnTo>
                  <a:lnTo>
                    <a:pt x="371" y="125"/>
                  </a:lnTo>
                  <a:lnTo>
                    <a:pt x="396" y="150"/>
                  </a:lnTo>
                  <a:lnTo>
                    <a:pt x="396" y="224"/>
                  </a:lnTo>
                  <a:lnTo>
                    <a:pt x="247" y="324"/>
                  </a:lnTo>
                  <a:lnTo>
                    <a:pt x="272" y="374"/>
                  </a:lnTo>
                  <a:lnTo>
                    <a:pt x="247" y="423"/>
                  </a:lnTo>
                  <a:lnTo>
                    <a:pt x="247" y="473"/>
                  </a:lnTo>
                  <a:lnTo>
                    <a:pt x="223" y="448"/>
                  </a:lnTo>
                  <a:lnTo>
                    <a:pt x="173" y="448"/>
                  </a:lnTo>
                  <a:lnTo>
                    <a:pt x="148" y="498"/>
                  </a:lnTo>
                  <a:lnTo>
                    <a:pt x="124" y="423"/>
                  </a:lnTo>
                  <a:lnTo>
                    <a:pt x="99" y="448"/>
                  </a:lnTo>
                  <a:lnTo>
                    <a:pt x="74" y="423"/>
                  </a:lnTo>
                  <a:lnTo>
                    <a:pt x="0" y="523"/>
                  </a:lnTo>
                  <a:lnTo>
                    <a:pt x="0" y="672"/>
                  </a:lnTo>
                  <a:lnTo>
                    <a:pt x="49" y="722"/>
                  </a:lnTo>
                  <a:lnTo>
                    <a:pt x="74" y="772"/>
                  </a:lnTo>
                  <a:lnTo>
                    <a:pt x="49" y="797"/>
                  </a:lnTo>
                  <a:lnTo>
                    <a:pt x="99" y="797"/>
                  </a:lnTo>
                  <a:lnTo>
                    <a:pt x="124" y="797"/>
                  </a:lnTo>
                  <a:lnTo>
                    <a:pt x="173" y="797"/>
                  </a:lnTo>
                  <a:lnTo>
                    <a:pt x="247" y="822"/>
                  </a:lnTo>
                  <a:lnTo>
                    <a:pt x="272" y="722"/>
                  </a:lnTo>
                  <a:lnTo>
                    <a:pt x="322" y="797"/>
                  </a:lnTo>
                  <a:lnTo>
                    <a:pt x="495" y="1070"/>
                  </a:lnTo>
                  <a:lnTo>
                    <a:pt x="520" y="1170"/>
                  </a:lnTo>
                  <a:lnTo>
                    <a:pt x="545" y="1220"/>
                  </a:lnTo>
                  <a:lnTo>
                    <a:pt x="619" y="1269"/>
                  </a:lnTo>
                  <a:lnTo>
                    <a:pt x="718" y="1269"/>
                  </a:lnTo>
                  <a:lnTo>
                    <a:pt x="767" y="1394"/>
                  </a:lnTo>
                  <a:lnTo>
                    <a:pt x="842" y="1468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85" name="Freeform 73">
              <a:extLst>
                <a:ext uri="{FF2B5EF4-FFF2-40B4-BE49-F238E27FC236}">
                  <a16:creationId xmlns:a16="http://schemas.microsoft.com/office/drawing/2014/main" id="{68818B79-2E9B-5752-0AD0-105F7149AA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387" y="1313903"/>
              <a:ext cx="88778" cy="140921"/>
            </a:xfrm>
            <a:custGeom>
              <a:avLst/>
              <a:gdLst/>
              <a:ahLst/>
              <a:cxnLst>
                <a:cxn ang="0">
                  <a:pos x="421" y="846"/>
                </a:cxn>
                <a:cxn ang="0">
                  <a:pos x="421" y="746"/>
                </a:cxn>
                <a:cxn ang="0">
                  <a:pos x="445" y="746"/>
                </a:cxn>
                <a:cxn ang="0">
                  <a:pos x="445" y="771"/>
                </a:cxn>
                <a:cxn ang="0">
                  <a:pos x="495" y="771"/>
                </a:cxn>
                <a:cxn ang="0">
                  <a:pos x="470" y="746"/>
                </a:cxn>
                <a:cxn ang="0">
                  <a:pos x="495" y="722"/>
                </a:cxn>
                <a:cxn ang="0">
                  <a:pos x="520" y="722"/>
                </a:cxn>
                <a:cxn ang="0">
                  <a:pos x="569" y="672"/>
                </a:cxn>
                <a:cxn ang="0">
                  <a:pos x="668" y="597"/>
                </a:cxn>
                <a:cxn ang="0">
                  <a:pos x="792" y="373"/>
                </a:cxn>
                <a:cxn ang="0">
                  <a:pos x="693" y="25"/>
                </a:cxn>
                <a:cxn ang="0">
                  <a:pos x="520" y="174"/>
                </a:cxn>
                <a:cxn ang="0">
                  <a:pos x="371" y="473"/>
                </a:cxn>
                <a:cxn ang="0">
                  <a:pos x="272" y="522"/>
                </a:cxn>
                <a:cxn ang="0">
                  <a:pos x="198" y="522"/>
                </a:cxn>
                <a:cxn ang="0">
                  <a:pos x="148" y="572"/>
                </a:cxn>
                <a:cxn ang="0">
                  <a:pos x="148" y="647"/>
                </a:cxn>
                <a:cxn ang="0">
                  <a:pos x="148" y="697"/>
                </a:cxn>
                <a:cxn ang="0">
                  <a:pos x="173" y="697"/>
                </a:cxn>
                <a:cxn ang="0">
                  <a:pos x="198" y="746"/>
                </a:cxn>
                <a:cxn ang="0">
                  <a:pos x="247" y="697"/>
                </a:cxn>
                <a:cxn ang="0">
                  <a:pos x="247" y="771"/>
                </a:cxn>
                <a:cxn ang="0">
                  <a:pos x="322" y="846"/>
                </a:cxn>
                <a:cxn ang="0">
                  <a:pos x="346" y="821"/>
                </a:cxn>
                <a:cxn ang="0">
                  <a:pos x="346" y="846"/>
                </a:cxn>
                <a:cxn ang="0">
                  <a:pos x="297" y="896"/>
                </a:cxn>
                <a:cxn ang="0">
                  <a:pos x="247" y="896"/>
                </a:cxn>
                <a:cxn ang="0">
                  <a:pos x="173" y="896"/>
                </a:cxn>
                <a:cxn ang="0">
                  <a:pos x="173" y="970"/>
                </a:cxn>
                <a:cxn ang="0">
                  <a:pos x="99" y="871"/>
                </a:cxn>
                <a:cxn ang="0">
                  <a:pos x="49" y="896"/>
                </a:cxn>
                <a:cxn ang="0">
                  <a:pos x="24" y="921"/>
                </a:cxn>
                <a:cxn ang="0">
                  <a:pos x="173" y="1219"/>
                </a:cxn>
                <a:cxn ang="0">
                  <a:pos x="223" y="1120"/>
                </a:cxn>
                <a:cxn ang="0">
                  <a:pos x="173" y="1145"/>
                </a:cxn>
                <a:cxn ang="0">
                  <a:pos x="198" y="1070"/>
                </a:cxn>
                <a:cxn ang="0">
                  <a:pos x="198" y="995"/>
                </a:cxn>
                <a:cxn ang="0">
                  <a:pos x="223" y="1070"/>
                </a:cxn>
                <a:cxn ang="0">
                  <a:pos x="247" y="1045"/>
                </a:cxn>
                <a:cxn ang="0">
                  <a:pos x="247" y="1145"/>
                </a:cxn>
                <a:cxn ang="0">
                  <a:pos x="272" y="1244"/>
                </a:cxn>
                <a:cxn ang="0">
                  <a:pos x="322" y="1294"/>
                </a:cxn>
                <a:cxn ang="0">
                  <a:pos x="346" y="1145"/>
                </a:cxn>
                <a:cxn ang="0">
                  <a:pos x="371" y="1120"/>
                </a:cxn>
                <a:cxn ang="0">
                  <a:pos x="396" y="1095"/>
                </a:cxn>
                <a:cxn ang="0">
                  <a:pos x="470" y="1045"/>
                </a:cxn>
                <a:cxn ang="0">
                  <a:pos x="470" y="1045"/>
                </a:cxn>
                <a:cxn ang="0">
                  <a:pos x="470" y="1095"/>
                </a:cxn>
                <a:cxn ang="0">
                  <a:pos x="495" y="1045"/>
                </a:cxn>
                <a:cxn ang="0">
                  <a:pos x="545" y="1020"/>
                </a:cxn>
                <a:cxn ang="0">
                  <a:pos x="545" y="970"/>
                </a:cxn>
                <a:cxn ang="0">
                  <a:pos x="495" y="896"/>
                </a:cxn>
                <a:cxn ang="0">
                  <a:pos x="520" y="896"/>
                </a:cxn>
                <a:cxn ang="0">
                  <a:pos x="470" y="871"/>
                </a:cxn>
                <a:cxn ang="0">
                  <a:pos x="396" y="846"/>
                </a:cxn>
              </a:cxnLst>
              <a:rect l="0" t="0" r="r" b="b"/>
              <a:pathLst>
                <a:path w="842" h="1344">
                  <a:moveTo>
                    <a:pt x="396" y="846"/>
                  </a:moveTo>
                  <a:lnTo>
                    <a:pt x="396" y="846"/>
                  </a:lnTo>
                  <a:lnTo>
                    <a:pt x="396" y="846"/>
                  </a:lnTo>
                  <a:lnTo>
                    <a:pt x="396" y="846"/>
                  </a:lnTo>
                  <a:lnTo>
                    <a:pt x="421" y="846"/>
                  </a:lnTo>
                  <a:lnTo>
                    <a:pt x="421" y="846"/>
                  </a:lnTo>
                  <a:lnTo>
                    <a:pt x="421" y="846"/>
                  </a:lnTo>
                  <a:lnTo>
                    <a:pt x="421" y="846"/>
                  </a:lnTo>
                  <a:lnTo>
                    <a:pt x="421" y="821"/>
                  </a:lnTo>
                  <a:lnTo>
                    <a:pt x="396" y="821"/>
                  </a:lnTo>
                  <a:lnTo>
                    <a:pt x="396" y="796"/>
                  </a:lnTo>
                  <a:lnTo>
                    <a:pt x="396" y="771"/>
                  </a:lnTo>
                  <a:lnTo>
                    <a:pt x="396" y="771"/>
                  </a:lnTo>
                  <a:lnTo>
                    <a:pt x="396" y="746"/>
                  </a:lnTo>
                  <a:lnTo>
                    <a:pt x="396" y="746"/>
                  </a:lnTo>
                  <a:lnTo>
                    <a:pt x="421" y="746"/>
                  </a:lnTo>
                  <a:lnTo>
                    <a:pt x="396" y="746"/>
                  </a:lnTo>
                  <a:lnTo>
                    <a:pt x="421" y="722"/>
                  </a:lnTo>
                  <a:lnTo>
                    <a:pt x="421" y="722"/>
                  </a:lnTo>
                  <a:lnTo>
                    <a:pt x="421" y="746"/>
                  </a:lnTo>
                  <a:lnTo>
                    <a:pt x="421" y="746"/>
                  </a:lnTo>
                  <a:lnTo>
                    <a:pt x="445" y="746"/>
                  </a:lnTo>
                  <a:lnTo>
                    <a:pt x="445" y="722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71"/>
                  </a:lnTo>
                  <a:lnTo>
                    <a:pt x="421" y="771"/>
                  </a:lnTo>
                  <a:lnTo>
                    <a:pt x="445" y="771"/>
                  </a:lnTo>
                  <a:lnTo>
                    <a:pt x="445" y="771"/>
                  </a:lnTo>
                  <a:lnTo>
                    <a:pt x="44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46"/>
                  </a:lnTo>
                  <a:lnTo>
                    <a:pt x="495" y="746"/>
                  </a:lnTo>
                  <a:lnTo>
                    <a:pt x="470" y="746"/>
                  </a:lnTo>
                  <a:lnTo>
                    <a:pt x="470" y="746"/>
                  </a:lnTo>
                  <a:lnTo>
                    <a:pt x="470" y="746"/>
                  </a:lnTo>
                  <a:lnTo>
                    <a:pt x="470" y="746"/>
                  </a:lnTo>
                  <a:lnTo>
                    <a:pt x="470" y="746"/>
                  </a:lnTo>
                  <a:lnTo>
                    <a:pt x="470" y="722"/>
                  </a:lnTo>
                  <a:lnTo>
                    <a:pt x="470" y="746"/>
                  </a:lnTo>
                  <a:lnTo>
                    <a:pt x="495" y="746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495" y="697"/>
                  </a:lnTo>
                  <a:lnTo>
                    <a:pt x="495" y="697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520" y="722"/>
                  </a:lnTo>
                  <a:lnTo>
                    <a:pt x="520" y="722"/>
                  </a:lnTo>
                  <a:lnTo>
                    <a:pt x="520" y="722"/>
                  </a:lnTo>
                  <a:lnTo>
                    <a:pt x="520" y="722"/>
                  </a:lnTo>
                  <a:lnTo>
                    <a:pt x="545" y="722"/>
                  </a:lnTo>
                  <a:lnTo>
                    <a:pt x="545" y="722"/>
                  </a:lnTo>
                  <a:lnTo>
                    <a:pt x="545" y="697"/>
                  </a:lnTo>
                  <a:lnTo>
                    <a:pt x="545" y="697"/>
                  </a:lnTo>
                  <a:lnTo>
                    <a:pt x="545" y="697"/>
                  </a:lnTo>
                  <a:lnTo>
                    <a:pt x="569" y="697"/>
                  </a:lnTo>
                  <a:lnTo>
                    <a:pt x="569" y="672"/>
                  </a:lnTo>
                  <a:lnTo>
                    <a:pt x="569" y="672"/>
                  </a:lnTo>
                  <a:lnTo>
                    <a:pt x="569" y="672"/>
                  </a:lnTo>
                  <a:lnTo>
                    <a:pt x="594" y="647"/>
                  </a:lnTo>
                  <a:lnTo>
                    <a:pt x="594" y="647"/>
                  </a:lnTo>
                  <a:lnTo>
                    <a:pt x="619" y="647"/>
                  </a:lnTo>
                  <a:lnTo>
                    <a:pt x="619" y="622"/>
                  </a:lnTo>
                  <a:lnTo>
                    <a:pt x="644" y="622"/>
                  </a:lnTo>
                  <a:lnTo>
                    <a:pt x="644" y="622"/>
                  </a:lnTo>
                  <a:lnTo>
                    <a:pt x="668" y="597"/>
                  </a:lnTo>
                  <a:lnTo>
                    <a:pt x="693" y="547"/>
                  </a:lnTo>
                  <a:lnTo>
                    <a:pt x="693" y="498"/>
                  </a:lnTo>
                  <a:lnTo>
                    <a:pt x="743" y="473"/>
                  </a:lnTo>
                  <a:lnTo>
                    <a:pt x="817" y="473"/>
                  </a:lnTo>
                  <a:lnTo>
                    <a:pt x="842" y="473"/>
                  </a:lnTo>
                  <a:lnTo>
                    <a:pt x="842" y="423"/>
                  </a:lnTo>
                  <a:lnTo>
                    <a:pt x="792" y="398"/>
                  </a:lnTo>
                  <a:lnTo>
                    <a:pt x="792" y="373"/>
                  </a:lnTo>
                  <a:lnTo>
                    <a:pt x="842" y="373"/>
                  </a:lnTo>
                  <a:lnTo>
                    <a:pt x="842" y="323"/>
                  </a:lnTo>
                  <a:lnTo>
                    <a:pt x="817" y="299"/>
                  </a:lnTo>
                  <a:lnTo>
                    <a:pt x="767" y="249"/>
                  </a:lnTo>
                  <a:lnTo>
                    <a:pt x="743" y="199"/>
                  </a:lnTo>
                  <a:lnTo>
                    <a:pt x="718" y="99"/>
                  </a:lnTo>
                  <a:lnTo>
                    <a:pt x="693" y="99"/>
                  </a:lnTo>
                  <a:lnTo>
                    <a:pt x="693" y="25"/>
                  </a:lnTo>
                  <a:lnTo>
                    <a:pt x="668" y="0"/>
                  </a:lnTo>
                  <a:lnTo>
                    <a:pt x="668" y="50"/>
                  </a:lnTo>
                  <a:lnTo>
                    <a:pt x="644" y="75"/>
                  </a:lnTo>
                  <a:lnTo>
                    <a:pt x="619" y="75"/>
                  </a:lnTo>
                  <a:lnTo>
                    <a:pt x="569" y="50"/>
                  </a:lnTo>
                  <a:lnTo>
                    <a:pt x="569" y="99"/>
                  </a:lnTo>
                  <a:lnTo>
                    <a:pt x="545" y="149"/>
                  </a:lnTo>
                  <a:lnTo>
                    <a:pt x="520" y="174"/>
                  </a:lnTo>
                  <a:lnTo>
                    <a:pt x="545" y="199"/>
                  </a:lnTo>
                  <a:lnTo>
                    <a:pt x="520" y="199"/>
                  </a:lnTo>
                  <a:lnTo>
                    <a:pt x="520" y="323"/>
                  </a:lnTo>
                  <a:lnTo>
                    <a:pt x="470" y="373"/>
                  </a:lnTo>
                  <a:lnTo>
                    <a:pt x="396" y="398"/>
                  </a:lnTo>
                  <a:lnTo>
                    <a:pt x="396" y="473"/>
                  </a:lnTo>
                  <a:lnTo>
                    <a:pt x="371" y="473"/>
                  </a:lnTo>
                  <a:lnTo>
                    <a:pt x="371" y="473"/>
                  </a:lnTo>
                  <a:lnTo>
                    <a:pt x="371" y="473"/>
                  </a:lnTo>
                  <a:lnTo>
                    <a:pt x="346" y="473"/>
                  </a:lnTo>
                  <a:lnTo>
                    <a:pt x="346" y="473"/>
                  </a:lnTo>
                  <a:lnTo>
                    <a:pt x="322" y="473"/>
                  </a:lnTo>
                  <a:lnTo>
                    <a:pt x="322" y="498"/>
                  </a:lnTo>
                  <a:lnTo>
                    <a:pt x="297" y="498"/>
                  </a:lnTo>
                  <a:lnTo>
                    <a:pt x="272" y="498"/>
                  </a:lnTo>
                  <a:lnTo>
                    <a:pt x="272" y="522"/>
                  </a:lnTo>
                  <a:lnTo>
                    <a:pt x="272" y="522"/>
                  </a:lnTo>
                  <a:lnTo>
                    <a:pt x="247" y="522"/>
                  </a:lnTo>
                  <a:lnTo>
                    <a:pt x="247" y="522"/>
                  </a:lnTo>
                  <a:lnTo>
                    <a:pt x="247" y="522"/>
                  </a:lnTo>
                  <a:lnTo>
                    <a:pt x="223" y="522"/>
                  </a:lnTo>
                  <a:lnTo>
                    <a:pt x="223" y="522"/>
                  </a:lnTo>
                  <a:lnTo>
                    <a:pt x="223" y="522"/>
                  </a:lnTo>
                  <a:lnTo>
                    <a:pt x="198" y="522"/>
                  </a:lnTo>
                  <a:lnTo>
                    <a:pt x="198" y="498"/>
                  </a:lnTo>
                  <a:lnTo>
                    <a:pt x="198" y="498"/>
                  </a:lnTo>
                  <a:lnTo>
                    <a:pt x="173" y="498"/>
                  </a:lnTo>
                  <a:lnTo>
                    <a:pt x="173" y="522"/>
                  </a:lnTo>
                  <a:lnTo>
                    <a:pt x="173" y="522"/>
                  </a:lnTo>
                  <a:lnTo>
                    <a:pt x="148" y="547"/>
                  </a:lnTo>
                  <a:lnTo>
                    <a:pt x="148" y="547"/>
                  </a:lnTo>
                  <a:lnTo>
                    <a:pt x="148" y="572"/>
                  </a:lnTo>
                  <a:lnTo>
                    <a:pt x="148" y="572"/>
                  </a:lnTo>
                  <a:lnTo>
                    <a:pt x="124" y="572"/>
                  </a:lnTo>
                  <a:lnTo>
                    <a:pt x="124" y="597"/>
                  </a:lnTo>
                  <a:lnTo>
                    <a:pt x="124" y="597"/>
                  </a:lnTo>
                  <a:lnTo>
                    <a:pt x="148" y="622"/>
                  </a:lnTo>
                  <a:lnTo>
                    <a:pt x="148" y="622"/>
                  </a:lnTo>
                  <a:lnTo>
                    <a:pt x="148" y="647"/>
                  </a:lnTo>
                  <a:lnTo>
                    <a:pt x="148" y="647"/>
                  </a:lnTo>
                  <a:lnTo>
                    <a:pt x="148" y="672"/>
                  </a:lnTo>
                  <a:lnTo>
                    <a:pt x="124" y="672"/>
                  </a:lnTo>
                  <a:lnTo>
                    <a:pt x="124" y="672"/>
                  </a:lnTo>
                  <a:lnTo>
                    <a:pt x="124" y="672"/>
                  </a:lnTo>
                  <a:lnTo>
                    <a:pt x="124" y="672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73" y="722"/>
                  </a:lnTo>
                  <a:lnTo>
                    <a:pt x="173" y="722"/>
                  </a:lnTo>
                  <a:lnTo>
                    <a:pt x="173" y="722"/>
                  </a:lnTo>
                  <a:lnTo>
                    <a:pt x="173" y="697"/>
                  </a:lnTo>
                  <a:lnTo>
                    <a:pt x="173" y="697"/>
                  </a:lnTo>
                  <a:lnTo>
                    <a:pt x="173" y="697"/>
                  </a:lnTo>
                  <a:lnTo>
                    <a:pt x="173" y="697"/>
                  </a:lnTo>
                  <a:lnTo>
                    <a:pt x="198" y="697"/>
                  </a:lnTo>
                  <a:lnTo>
                    <a:pt x="198" y="697"/>
                  </a:lnTo>
                  <a:lnTo>
                    <a:pt x="198" y="722"/>
                  </a:lnTo>
                  <a:lnTo>
                    <a:pt x="198" y="722"/>
                  </a:lnTo>
                  <a:lnTo>
                    <a:pt x="198" y="746"/>
                  </a:lnTo>
                  <a:lnTo>
                    <a:pt x="223" y="746"/>
                  </a:lnTo>
                  <a:lnTo>
                    <a:pt x="223" y="746"/>
                  </a:lnTo>
                  <a:lnTo>
                    <a:pt x="223" y="746"/>
                  </a:lnTo>
                  <a:lnTo>
                    <a:pt x="223" y="746"/>
                  </a:lnTo>
                  <a:lnTo>
                    <a:pt x="223" y="746"/>
                  </a:lnTo>
                  <a:lnTo>
                    <a:pt x="223" y="722"/>
                  </a:lnTo>
                  <a:lnTo>
                    <a:pt x="247" y="697"/>
                  </a:lnTo>
                  <a:lnTo>
                    <a:pt x="247" y="697"/>
                  </a:lnTo>
                  <a:lnTo>
                    <a:pt x="247" y="722"/>
                  </a:lnTo>
                  <a:lnTo>
                    <a:pt x="247" y="722"/>
                  </a:lnTo>
                  <a:lnTo>
                    <a:pt x="272" y="722"/>
                  </a:lnTo>
                  <a:lnTo>
                    <a:pt x="247" y="722"/>
                  </a:lnTo>
                  <a:lnTo>
                    <a:pt x="247" y="722"/>
                  </a:lnTo>
                  <a:lnTo>
                    <a:pt x="247" y="722"/>
                  </a:lnTo>
                  <a:lnTo>
                    <a:pt x="247" y="746"/>
                  </a:lnTo>
                  <a:lnTo>
                    <a:pt x="247" y="771"/>
                  </a:lnTo>
                  <a:lnTo>
                    <a:pt x="247" y="771"/>
                  </a:lnTo>
                  <a:lnTo>
                    <a:pt x="247" y="771"/>
                  </a:lnTo>
                  <a:lnTo>
                    <a:pt x="247" y="796"/>
                  </a:lnTo>
                  <a:lnTo>
                    <a:pt x="272" y="796"/>
                  </a:lnTo>
                  <a:lnTo>
                    <a:pt x="297" y="821"/>
                  </a:lnTo>
                  <a:lnTo>
                    <a:pt x="297" y="821"/>
                  </a:lnTo>
                  <a:lnTo>
                    <a:pt x="322" y="846"/>
                  </a:lnTo>
                  <a:lnTo>
                    <a:pt x="322" y="846"/>
                  </a:lnTo>
                  <a:lnTo>
                    <a:pt x="322" y="846"/>
                  </a:lnTo>
                  <a:lnTo>
                    <a:pt x="322" y="846"/>
                  </a:lnTo>
                  <a:lnTo>
                    <a:pt x="346" y="846"/>
                  </a:lnTo>
                  <a:lnTo>
                    <a:pt x="346" y="846"/>
                  </a:lnTo>
                  <a:lnTo>
                    <a:pt x="346" y="846"/>
                  </a:lnTo>
                  <a:lnTo>
                    <a:pt x="346" y="821"/>
                  </a:lnTo>
                  <a:lnTo>
                    <a:pt x="346" y="821"/>
                  </a:lnTo>
                  <a:lnTo>
                    <a:pt x="346" y="821"/>
                  </a:lnTo>
                  <a:lnTo>
                    <a:pt x="371" y="846"/>
                  </a:lnTo>
                  <a:lnTo>
                    <a:pt x="371" y="846"/>
                  </a:lnTo>
                  <a:lnTo>
                    <a:pt x="371" y="846"/>
                  </a:lnTo>
                  <a:lnTo>
                    <a:pt x="396" y="846"/>
                  </a:lnTo>
                  <a:lnTo>
                    <a:pt x="396" y="846"/>
                  </a:lnTo>
                  <a:lnTo>
                    <a:pt x="371" y="846"/>
                  </a:lnTo>
                  <a:lnTo>
                    <a:pt x="371" y="846"/>
                  </a:lnTo>
                  <a:lnTo>
                    <a:pt x="346" y="846"/>
                  </a:lnTo>
                  <a:lnTo>
                    <a:pt x="346" y="871"/>
                  </a:lnTo>
                  <a:lnTo>
                    <a:pt x="346" y="871"/>
                  </a:lnTo>
                  <a:lnTo>
                    <a:pt x="322" y="871"/>
                  </a:lnTo>
                  <a:lnTo>
                    <a:pt x="322" y="871"/>
                  </a:lnTo>
                  <a:lnTo>
                    <a:pt x="322" y="871"/>
                  </a:lnTo>
                  <a:lnTo>
                    <a:pt x="297" y="871"/>
                  </a:lnTo>
                  <a:lnTo>
                    <a:pt x="297" y="896"/>
                  </a:lnTo>
                  <a:lnTo>
                    <a:pt x="297" y="896"/>
                  </a:lnTo>
                  <a:lnTo>
                    <a:pt x="297" y="921"/>
                  </a:lnTo>
                  <a:lnTo>
                    <a:pt x="297" y="921"/>
                  </a:lnTo>
                  <a:lnTo>
                    <a:pt x="297" y="921"/>
                  </a:lnTo>
                  <a:lnTo>
                    <a:pt x="297" y="921"/>
                  </a:lnTo>
                  <a:lnTo>
                    <a:pt x="272" y="921"/>
                  </a:lnTo>
                  <a:lnTo>
                    <a:pt x="272" y="921"/>
                  </a:lnTo>
                  <a:lnTo>
                    <a:pt x="247" y="921"/>
                  </a:lnTo>
                  <a:lnTo>
                    <a:pt x="247" y="896"/>
                  </a:lnTo>
                  <a:lnTo>
                    <a:pt x="223" y="921"/>
                  </a:lnTo>
                  <a:lnTo>
                    <a:pt x="223" y="896"/>
                  </a:lnTo>
                  <a:lnTo>
                    <a:pt x="223" y="896"/>
                  </a:lnTo>
                  <a:lnTo>
                    <a:pt x="198" y="896"/>
                  </a:lnTo>
                  <a:lnTo>
                    <a:pt x="198" y="896"/>
                  </a:lnTo>
                  <a:lnTo>
                    <a:pt x="198" y="896"/>
                  </a:lnTo>
                  <a:lnTo>
                    <a:pt x="173" y="896"/>
                  </a:lnTo>
                  <a:lnTo>
                    <a:pt x="173" y="896"/>
                  </a:lnTo>
                  <a:lnTo>
                    <a:pt x="173" y="896"/>
                  </a:lnTo>
                  <a:lnTo>
                    <a:pt x="173" y="896"/>
                  </a:lnTo>
                  <a:lnTo>
                    <a:pt x="173" y="896"/>
                  </a:lnTo>
                  <a:lnTo>
                    <a:pt x="173" y="921"/>
                  </a:lnTo>
                  <a:lnTo>
                    <a:pt x="173" y="921"/>
                  </a:lnTo>
                  <a:lnTo>
                    <a:pt x="173" y="945"/>
                  </a:lnTo>
                  <a:lnTo>
                    <a:pt x="173" y="945"/>
                  </a:lnTo>
                  <a:lnTo>
                    <a:pt x="173" y="970"/>
                  </a:lnTo>
                  <a:lnTo>
                    <a:pt x="173" y="970"/>
                  </a:lnTo>
                  <a:lnTo>
                    <a:pt x="173" y="945"/>
                  </a:lnTo>
                  <a:lnTo>
                    <a:pt x="173" y="921"/>
                  </a:lnTo>
                  <a:lnTo>
                    <a:pt x="148" y="921"/>
                  </a:lnTo>
                  <a:lnTo>
                    <a:pt x="148" y="896"/>
                  </a:lnTo>
                  <a:lnTo>
                    <a:pt x="148" y="896"/>
                  </a:lnTo>
                  <a:lnTo>
                    <a:pt x="99" y="896"/>
                  </a:lnTo>
                  <a:lnTo>
                    <a:pt x="99" y="871"/>
                  </a:lnTo>
                  <a:lnTo>
                    <a:pt x="74" y="871"/>
                  </a:lnTo>
                  <a:lnTo>
                    <a:pt x="74" y="871"/>
                  </a:lnTo>
                  <a:lnTo>
                    <a:pt x="74" y="871"/>
                  </a:lnTo>
                  <a:lnTo>
                    <a:pt x="49" y="846"/>
                  </a:lnTo>
                  <a:lnTo>
                    <a:pt x="49" y="846"/>
                  </a:lnTo>
                  <a:lnTo>
                    <a:pt x="49" y="871"/>
                  </a:lnTo>
                  <a:lnTo>
                    <a:pt x="49" y="871"/>
                  </a:lnTo>
                  <a:lnTo>
                    <a:pt x="49" y="896"/>
                  </a:lnTo>
                  <a:lnTo>
                    <a:pt x="49" y="896"/>
                  </a:lnTo>
                  <a:lnTo>
                    <a:pt x="74" y="921"/>
                  </a:lnTo>
                  <a:lnTo>
                    <a:pt x="74" y="921"/>
                  </a:lnTo>
                  <a:lnTo>
                    <a:pt x="74" y="921"/>
                  </a:lnTo>
                  <a:lnTo>
                    <a:pt x="49" y="921"/>
                  </a:lnTo>
                  <a:lnTo>
                    <a:pt x="49" y="921"/>
                  </a:lnTo>
                  <a:lnTo>
                    <a:pt x="24" y="921"/>
                  </a:lnTo>
                  <a:lnTo>
                    <a:pt x="24" y="921"/>
                  </a:lnTo>
                  <a:lnTo>
                    <a:pt x="0" y="945"/>
                  </a:lnTo>
                  <a:lnTo>
                    <a:pt x="0" y="995"/>
                  </a:lnTo>
                  <a:lnTo>
                    <a:pt x="24" y="1020"/>
                  </a:lnTo>
                  <a:lnTo>
                    <a:pt x="24" y="1120"/>
                  </a:lnTo>
                  <a:lnTo>
                    <a:pt x="49" y="1169"/>
                  </a:lnTo>
                  <a:lnTo>
                    <a:pt x="124" y="1169"/>
                  </a:lnTo>
                  <a:lnTo>
                    <a:pt x="148" y="1194"/>
                  </a:lnTo>
                  <a:lnTo>
                    <a:pt x="173" y="1219"/>
                  </a:lnTo>
                  <a:lnTo>
                    <a:pt x="173" y="1244"/>
                  </a:lnTo>
                  <a:lnTo>
                    <a:pt x="198" y="1219"/>
                  </a:lnTo>
                  <a:lnTo>
                    <a:pt x="198" y="1219"/>
                  </a:lnTo>
                  <a:lnTo>
                    <a:pt x="223" y="1219"/>
                  </a:lnTo>
                  <a:lnTo>
                    <a:pt x="223" y="1219"/>
                  </a:lnTo>
                  <a:lnTo>
                    <a:pt x="223" y="1194"/>
                  </a:lnTo>
                  <a:lnTo>
                    <a:pt x="223" y="1169"/>
                  </a:lnTo>
                  <a:lnTo>
                    <a:pt x="223" y="1120"/>
                  </a:lnTo>
                  <a:lnTo>
                    <a:pt x="223" y="1120"/>
                  </a:lnTo>
                  <a:lnTo>
                    <a:pt x="198" y="1095"/>
                  </a:lnTo>
                  <a:lnTo>
                    <a:pt x="198" y="1120"/>
                  </a:lnTo>
                  <a:lnTo>
                    <a:pt x="198" y="1120"/>
                  </a:lnTo>
                  <a:lnTo>
                    <a:pt x="198" y="1145"/>
                  </a:lnTo>
                  <a:lnTo>
                    <a:pt x="198" y="1145"/>
                  </a:lnTo>
                  <a:lnTo>
                    <a:pt x="173" y="1169"/>
                  </a:lnTo>
                  <a:lnTo>
                    <a:pt x="173" y="1145"/>
                  </a:lnTo>
                  <a:lnTo>
                    <a:pt x="173" y="1120"/>
                  </a:lnTo>
                  <a:lnTo>
                    <a:pt x="198" y="1095"/>
                  </a:lnTo>
                  <a:lnTo>
                    <a:pt x="198" y="1095"/>
                  </a:lnTo>
                  <a:lnTo>
                    <a:pt x="173" y="1095"/>
                  </a:lnTo>
                  <a:lnTo>
                    <a:pt x="173" y="1070"/>
                  </a:lnTo>
                  <a:lnTo>
                    <a:pt x="173" y="1070"/>
                  </a:lnTo>
                  <a:lnTo>
                    <a:pt x="198" y="1070"/>
                  </a:lnTo>
                  <a:lnTo>
                    <a:pt x="198" y="1070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20"/>
                  </a:lnTo>
                  <a:lnTo>
                    <a:pt x="198" y="1020"/>
                  </a:lnTo>
                  <a:lnTo>
                    <a:pt x="198" y="995"/>
                  </a:lnTo>
                  <a:lnTo>
                    <a:pt x="198" y="995"/>
                  </a:lnTo>
                  <a:lnTo>
                    <a:pt x="198" y="995"/>
                  </a:lnTo>
                  <a:lnTo>
                    <a:pt x="198" y="995"/>
                  </a:lnTo>
                  <a:lnTo>
                    <a:pt x="223" y="1020"/>
                  </a:lnTo>
                  <a:lnTo>
                    <a:pt x="223" y="1020"/>
                  </a:lnTo>
                  <a:lnTo>
                    <a:pt x="223" y="1045"/>
                  </a:lnTo>
                  <a:lnTo>
                    <a:pt x="223" y="1070"/>
                  </a:lnTo>
                  <a:lnTo>
                    <a:pt x="223" y="1070"/>
                  </a:lnTo>
                  <a:lnTo>
                    <a:pt x="223" y="1095"/>
                  </a:lnTo>
                  <a:lnTo>
                    <a:pt x="223" y="1095"/>
                  </a:lnTo>
                  <a:lnTo>
                    <a:pt x="247" y="1095"/>
                  </a:lnTo>
                  <a:lnTo>
                    <a:pt x="247" y="1070"/>
                  </a:lnTo>
                  <a:lnTo>
                    <a:pt x="223" y="1070"/>
                  </a:lnTo>
                  <a:lnTo>
                    <a:pt x="247" y="1045"/>
                  </a:lnTo>
                  <a:lnTo>
                    <a:pt x="247" y="1045"/>
                  </a:lnTo>
                  <a:lnTo>
                    <a:pt x="247" y="1045"/>
                  </a:lnTo>
                  <a:lnTo>
                    <a:pt x="247" y="1070"/>
                  </a:lnTo>
                  <a:lnTo>
                    <a:pt x="247" y="1070"/>
                  </a:lnTo>
                  <a:lnTo>
                    <a:pt x="247" y="1070"/>
                  </a:lnTo>
                  <a:lnTo>
                    <a:pt x="247" y="1095"/>
                  </a:lnTo>
                  <a:lnTo>
                    <a:pt x="247" y="1095"/>
                  </a:lnTo>
                  <a:lnTo>
                    <a:pt x="247" y="1120"/>
                  </a:lnTo>
                  <a:lnTo>
                    <a:pt x="247" y="1120"/>
                  </a:lnTo>
                  <a:lnTo>
                    <a:pt x="247" y="1145"/>
                  </a:lnTo>
                  <a:lnTo>
                    <a:pt x="247" y="1169"/>
                  </a:lnTo>
                  <a:lnTo>
                    <a:pt x="247" y="1169"/>
                  </a:lnTo>
                  <a:lnTo>
                    <a:pt x="247" y="1169"/>
                  </a:lnTo>
                  <a:lnTo>
                    <a:pt x="247" y="1194"/>
                  </a:lnTo>
                  <a:lnTo>
                    <a:pt x="247" y="1219"/>
                  </a:lnTo>
                  <a:lnTo>
                    <a:pt x="247" y="1219"/>
                  </a:lnTo>
                  <a:lnTo>
                    <a:pt x="247" y="1244"/>
                  </a:lnTo>
                  <a:lnTo>
                    <a:pt x="272" y="1244"/>
                  </a:lnTo>
                  <a:lnTo>
                    <a:pt x="272" y="1269"/>
                  </a:lnTo>
                  <a:lnTo>
                    <a:pt x="297" y="1294"/>
                  </a:lnTo>
                  <a:lnTo>
                    <a:pt x="272" y="1319"/>
                  </a:lnTo>
                  <a:lnTo>
                    <a:pt x="272" y="1319"/>
                  </a:lnTo>
                  <a:lnTo>
                    <a:pt x="272" y="1344"/>
                  </a:lnTo>
                  <a:lnTo>
                    <a:pt x="272" y="1344"/>
                  </a:lnTo>
                  <a:lnTo>
                    <a:pt x="297" y="1344"/>
                  </a:lnTo>
                  <a:lnTo>
                    <a:pt x="322" y="1294"/>
                  </a:lnTo>
                  <a:lnTo>
                    <a:pt x="322" y="1269"/>
                  </a:lnTo>
                  <a:lnTo>
                    <a:pt x="322" y="1244"/>
                  </a:lnTo>
                  <a:lnTo>
                    <a:pt x="346" y="1244"/>
                  </a:lnTo>
                  <a:lnTo>
                    <a:pt x="346" y="1244"/>
                  </a:lnTo>
                  <a:lnTo>
                    <a:pt x="346" y="1219"/>
                  </a:lnTo>
                  <a:lnTo>
                    <a:pt x="346" y="1194"/>
                  </a:lnTo>
                  <a:lnTo>
                    <a:pt x="346" y="1169"/>
                  </a:lnTo>
                  <a:lnTo>
                    <a:pt x="346" y="1145"/>
                  </a:lnTo>
                  <a:lnTo>
                    <a:pt x="346" y="1145"/>
                  </a:lnTo>
                  <a:lnTo>
                    <a:pt x="371" y="1145"/>
                  </a:lnTo>
                  <a:lnTo>
                    <a:pt x="371" y="1145"/>
                  </a:lnTo>
                  <a:lnTo>
                    <a:pt x="371" y="1145"/>
                  </a:lnTo>
                  <a:lnTo>
                    <a:pt x="371" y="1145"/>
                  </a:lnTo>
                  <a:lnTo>
                    <a:pt x="371" y="1145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96" y="1095"/>
                  </a:lnTo>
                  <a:lnTo>
                    <a:pt x="396" y="1095"/>
                  </a:lnTo>
                  <a:lnTo>
                    <a:pt x="396" y="1095"/>
                  </a:lnTo>
                  <a:lnTo>
                    <a:pt x="421" y="1095"/>
                  </a:lnTo>
                  <a:lnTo>
                    <a:pt x="421" y="1095"/>
                  </a:lnTo>
                  <a:lnTo>
                    <a:pt x="421" y="1070"/>
                  </a:lnTo>
                  <a:lnTo>
                    <a:pt x="421" y="1070"/>
                  </a:lnTo>
                  <a:lnTo>
                    <a:pt x="421" y="1070"/>
                  </a:lnTo>
                  <a:lnTo>
                    <a:pt x="445" y="1070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95" y="1045"/>
                  </a:lnTo>
                  <a:lnTo>
                    <a:pt x="495" y="1045"/>
                  </a:lnTo>
                  <a:lnTo>
                    <a:pt x="495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70"/>
                  </a:lnTo>
                  <a:lnTo>
                    <a:pt x="470" y="1070"/>
                  </a:lnTo>
                  <a:lnTo>
                    <a:pt x="470" y="1070"/>
                  </a:lnTo>
                  <a:lnTo>
                    <a:pt x="470" y="1070"/>
                  </a:lnTo>
                  <a:lnTo>
                    <a:pt x="470" y="1070"/>
                  </a:lnTo>
                  <a:lnTo>
                    <a:pt x="470" y="1095"/>
                  </a:lnTo>
                  <a:lnTo>
                    <a:pt x="470" y="1095"/>
                  </a:lnTo>
                  <a:lnTo>
                    <a:pt x="470" y="1070"/>
                  </a:lnTo>
                  <a:lnTo>
                    <a:pt x="495" y="1070"/>
                  </a:lnTo>
                  <a:lnTo>
                    <a:pt x="520" y="1070"/>
                  </a:lnTo>
                  <a:lnTo>
                    <a:pt x="520" y="1045"/>
                  </a:lnTo>
                  <a:lnTo>
                    <a:pt x="520" y="1045"/>
                  </a:lnTo>
                  <a:lnTo>
                    <a:pt x="495" y="1045"/>
                  </a:lnTo>
                  <a:lnTo>
                    <a:pt x="495" y="1045"/>
                  </a:lnTo>
                  <a:lnTo>
                    <a:pt x="520" y="1020"/>
                  </a:lnTo>
                  <a:lnTo>
                    <a:pt x="520" y="1020"/>
                  </a:lnTo>
                  <a:lnTo>
                    <a:pt x="520" y="1020"/>
                  </a:lnTo>
                  <a:lnTo>
                    <a:pt x="545" y="1020"/>
                  </a:lnTo>
                  <a:lnTo>
                    <a:pt x="545" y="1020"/>
                  </a:lnTo>
                  <a:lnTo>
                    <a:pt x="545" y="1020"/>
                  </a:lnTo>
                  <a:lnTo>
                    <a:pt x="545" y="1020"/>
                  </a:lnTo>
                  <a:lnTo>
                    <a:pt x="545" y="1020"/>
                  </a:lnTo>
                  <a:lnTo>
                    <a:pt x="569" y="1020"/>
                  </a:lnTo>
                  <a:lnTo>
                    <a:pt x="569" y="1020"/>
                  </a:lnTo>
                  <a:lnTo>
                    <a:pt x="569" y="995"/>
                  </a:lnTo>
                  <a:lnTo>
                    <a:pt x="569" y="995"/>
                  </a:lnTo>
                  <a:lnTo>
                    <a:pt x="569" y="995"/>
                  </a:lnTo>
                  <a:lnTo>
                    <a:pt x="569" y="995"/>
                  </a:lnTo>
                  <a:lnTo>
                    <a:pt x="545" y="995"/>
                  </a:lnTo>
                  <a:lnTo>
                    <a:pt x="545" y="970"/>
                  </a:lnTo>
                  <a:lnTo>
                    <a:pt x="545" y="970"/>
                  </a:lnTo>
                  <a:lnTo>
                    <a:pt x="545" y="970"/>
                  </a:lnTo>
                  <a:lnTo>
                    <a:pt x="545" y="945"/>
                  </a:lnTo>
                  <a:lnTo>
                    <a:pt x="545" y="945"/>
                  </a:lnTo>
                  <a:lnTo>
                    <a:pt x="545" y="945"/>
                  </a:lnTo>
                  <a:lnTo>
                    <a:pt x="520" y="921"/>
                  </a:lnTo>
                  <a:lnTo>
                    <a:pt x="520" y="921"/>
                  </a:lnTo>
                  <a:lnTo>
                    <a:pt x="495" y="896"/>
                  </a:lnTo>
                  <a:lnTo>
                    <a:pt x="495" y="896"/>
                  </a:lnTo>
                  <a:lnTo>
                    <a:pt x="470" y="896"/>
                  </a:lnTo>
                  <a:lnTo>
                    <a:pt x="470" y="896"/>
                  </a:lnTo>
                  <a:lnTo>
                    <a:pt x="470" y="896"/>
                  </a:lnTo>
                  <a:lnTo>
                    <a:pt x="495" y="896"/>
                  </a:lnTo>
                  <a:lnTo>
                    <a:pt x="520" y="896"/>
                  </a:lnTo>
                  <a:lnTo>
                    <a:pt x="520" y="896"/>
                  </a:lnTo>
                  <a:lnTo>
                    <a:pt x="520" y="896"/>
                  </a:lnTo>
                  <a:lnTo>
                    <a:pt x="520" y="896"/>
                  </a:lnTo>
                  <a:lnTo>
                    <a:pt x="520" y="896"/>
                  </a:lnTo>
                  <a:lnTo>
                    <a:pt x="495" y="896"/>
                  </a:lnTo>
                  <a:lnTo>
                    <a:pt x="495" y="871"/>
                  </a:lnTo>
                  <a:lnTo>
                    <a:pt x="495" y="871"/>
                  </a:lnTo>
                  <a:lnTo>
                    <a:pt x="495" y="871"/>
                  </a:lnTo>
                  <a:lnTo>
                    <a:pt x="470" y="871"/>
                  </a:lnTo>
                  <a:lnTo>
                    <a:pt x="470" y="871"/>
                  </a:lnTo>
                  <a:lnTo>
                    <a:pt x="445" y="871"/>
                  </a:lnTo>
                  <a:lnTo>
                    <a:pt x="445" y="846"/>
                  </a:lnTo>
                  <a:lnTo>
                    <a:pt x="445" y="846"/>
                  </a:lnTo>
                  <a:lnTo>
                    <a:pt x="445" y="846"/>
                  </a:lnTo>
                  <a:lnTo>
                    <a:pt x="445" y="846"/>
                  </a:lnTo>
                  <a:lnTo>
                    <a:pt x="421" y="846"/>
                  </a:lnTo>
                  <a:lnTo>
                    <a:pt x="421" y="846"/>
                  </a:lnTo>
                  <a:lnTo>
                    <a:pt x="396" y="846"/>
                  </a:lnTo>
                  <a:lnTo>
                    <a:pt x="396" y="846"/>
                  </a:lnTo>
                  <a:lnTo>
                    <a:pt x="396" y="846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86" name="Freeform 74">
              <a:extLst>
                <a:ext uri="{FF2B5EF4-FFF2-40B4-BE49-F238E27FC236}">
                  <a16:creationId xmlns:a16="http://schemas.microsoft.com/office/drawing/2014/main" id="{5FF54CBE-9B7F-2805-6404-D686A8DEE7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5036" y="1397536"/>
              <a:ext cx="23141" cy="15472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99" y="25"/>
                </a:cxn>
                <a:cxn ang="0">
                  <a:pos x="99" y="50"/>
                </a:cxn>
                <a:cxn ang="0">
                  <a:pos x="99" y="50"/>
                </a:cxn>
                <a:cxn ang="0">
                  <a:pos x="75" y="75"/>
                </a:cxn>
                <a:cxn ang="0">
                  <a:pos x="99" y="75"/>
                </a:cxn>
                <a:cxn ang="0">
                  <a:pos x="124" y="75"/>
                </a:cxn>
                <a:cxn ang="0">
                  <a:pos x="149" y="100"/>
                </a:cxn>
                <a:cxn ang="0">
                  <a:pos x="149" y="100"/>
                </a:cxn>
                <a:cxn ang="0">
                  <a:pos x="149" y="75"/>
                </a:cxn>
                <a:cxn ang="0">
                  <a:pos x="223" y="75"/>
                </a:cxn>
                <a:cxn ang="0">
                  <a:pos x="198" y="100"/>
                </a:cxn>
                <a:cxn ang="0">
                  <a:pos x="198" y="100"/>
                </a:cxn>
                <a:cxn ang="0">
                  <a:pos x="174" y="125"/>
                </a:cxn>
                <a:cxn ang="0">
                  <a:pos x="149" y="125"/>
                </a:cxn>
                <a:cxn ang="0">
                  <a:pos x="149" y="149"/>
                </a:cxn>
                <a:cxn ang="0">
                  <a:pos x="124" y="149"/>
                </a:cxn>
                <a:cxn ang="0">
                  <a:pos x="99" y="125"/>
                </a:cxn>
                <a:cxn ang="0">
                  <a:pos x="99" y="100"/>
                </a:cxn>
                <a:cxn ang="0">
                  <a:pos x="75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50" y="50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50" y="0"/>
                </a:cxn>
                <a:cxn ang="0">
                  <a:pos x="50" y="25"/>
                </a:cxn>
              </a:cxnLst>
              <a:rect l="0" t="0" r="r" b="b"/>
              <a:pathLst>
                <a:path w="223" h="149">
                  <a:moveTo>
                    <a:pt x="50" y="25"/>
                  </a:moveTo>
                  <a:lnTo>
                    <a:pt x="75" y="0"/>
                  </a:lnTo>
                  <a:lnTo>
                    <a:pt x="75" y="25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75" y="75"/>
                  </a:lnTo>
                  <a:lnTo>
                    <a:pt x="99" y="75"/>
                  </a:lnTo>
                  <a:lnTo>
                    <a:pt x="99" y="75"/>
                  </a:lnTo>
                  <a:lnTo>
                    <a:pt x="124" y="75"/>
                  </a:lnTo>
                  <a:lnTo>
                    <a:pt x="124" y="75"/>
                  </a:lnTo>
                  <a:lnTo>
                    <a:pt x="124" y="100"/>
                  </a:lnTo>
                  <a:lnTo>
                    <a:pt x="149" y="100"/>
                  </a:lnTo>
                  <a:lnTo>
                    <a:pt x="149" y="100"/>
                  </a:lnTo>
                  <a:lnTo>
                    <a:pt x="149" y="100"/>
                  </a:lnTo>
                  <a:lnTo>
                    <a:pt x="149" y="75"/>
                  </a:lnTo>
                  <a:lnTo>
                    <a:pt x="149" y="75"/>
                  </a:lnTo>
                  <a:lnTo>
                    <a:pt x="174" y="75"/>
                  </a:lnTo>
                  <a:lnTo>
                    <a:pt x="223" y="75"/>
                  </a:lnTo>
                  <a:lnTo>
                    <a:pt x="223" y="75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174" y="100"/>
                  </a:lnTo>
                  <a:lnTo>
                    <a:pt x="174" y="125"/>
                  </a:lnTo>
                  <a:lnTo>
                    <a:pt x="174" y="125"/>
                  </a:lnTo>
                  <a:lnTo>
                    <a:pt x="149" y="125"/>
                  </a:lnTo>
                  <a:lnTo>
                    <a:pt x="149" y="125"/>
                  </a:lnTo>
                  <a:lnTo>
                    <a:pt x="149" y="149"/>
                  </a:lnTo>
                  <a:lnTo>
                    <a:pt x="149" y="149"/>
                  </a:lnTo>
                  <a:lnTo>
                    <a:pt x="124" y="149"/>
                  </a:lnTo>
                  <a:lnTo>
                    <a:pt x="124" y="125"/>
                  </a:lnTo>
                  <a:lnTo>
                    <a:pt x="99" y="125"/>
                  </a:lnTo>
                  <a:lnTo>
                    <a:pt x="99" y="125"/>
                  </a:lnTo>
                  <a:lnTo>
                    <a:pt x="99" y="100"/>
                  </a:lnTo>
                  <a:lnTo>
                    <a:pt x="75" y="100"/>
                  </a:lnTo>
                  <a:lnTo>
                    <a:pt x="75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87" name="Freeform 75">
              <a:extLst>
                <a:ext uri="{FF2B5EF4-FFF2-40B4-BE49-F238E27FC236}">
                  <a16:creationId xmlns:a16="http://schemas.microsoft.com/office/drawing/2014/main" id="{42C13559-2638-7604-37E7-0CED6BC304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5133" y="1392100"/>
              <a:ext cx="10519" cy="12963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100"/>
                </a:cxn>
                <a:cxn ang="0">
                  <a:pos x="0" y="100"/>
                </a:cxn>
                <a:cxn ang="0">
                  <a:pos x="25" y="125"/>
                </a:cxn>
                <a:cxn ang="0">
                  <a:pos x="25" y="125"/>
                </a:cxn>
                <a:cxn ang="0">
                  <a:pos x="25" y="125"/>
                </a:cxn>
                <a:cxn ang="0">
                  <a:pos x="50" y="125"/>
                </a:cxn>
                <a:cxn ang="0">
                  <a:pos x="75" y="125"/>
                </a:cxn>
                <a:cxn ang="0">
                  <a:pos x="75" y="125"/>
                </a:cxn>
                <a:cxn ang="0">
                  <a:pos x="99" y="100"/>
                </a:cxn>
                <a:cxn ang="0">
                  <a:pos x="99" y="100"/>
                </a:cxn>
                <a:cxn ang="0">
                  <a:pos x="99" y="100"/>
                </a:cxn>
                <a:cxn ang="0">
                  <a:pos x="99" y="75"/>
                </a:cxn>
                <a:cxn ang="0">
                  <a:pos x="75" y="75"/>
                </a:cxn>
                <a:cxn ang="0">
                  <a:pos x="75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99" h="125">
                  <a:moveTo>
                    <a:pt x="0" y="25"/>
                  </a:move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25" y="125"/>
                  </a:lnTo>
                  <a:lnTo>
                    <a:pt x="25" y="125"/>
                  </a:lnTo>
                  <a:lnTo>
                    <a:pt x="25" y="125"/>
                  </a:lnTo>
                  <a:lnTo>
                    <a:pt x="50" y="125"/>
                  </a:lnTo>
                  <a:lnTo>
                    <a:pt x="75" y="125"/>
                  </a:lnTo>
                  <a:lnTo>
                    <a:pt x="75" y="125"/>
                  </a:lnTo>
                  <a:lnTo>
                    <a:pt x="99" y="100"/>
                  </a:lnTo>
                  <a:lnTo>
                    <a:pt x="99" y="100"/>
                  </a:lnTo>
                  <a:lnTo>
                    <a:pt x="99" y="100"/>
                  </a:lnTo>
                  <a:lnTo>
                    <a:pt x="99" y="75"/>
                  </a:lnTo>
                  <a:lnTo>
                    <a:pt x="75" y="75"/>
                  </a:lnTo>
                  <a:lnTo>
                    <a:pt x="75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88" name="Freeform 76">
              <a:extLst>
                <a:ext uri="{FF2B5EF4-FFF2-40B4-BE49-F238E27FC236}">
                  <a16:creationId xmlns:a16="http://schemas.microsoft.com/office/drawing/2014/main" id="{35F6846C-D5A8-3AAC-D73D-07C92E224A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3480" y="1389591"/>
              <a:ext cx="7994" cy="15472"/>
            </a:xfrm>
            <a:custGeom>
              <a:avLst/>
              <a:gdLst/>
              <a:ahLst/>
              <a:cxnLst>
                <a:cxn ang="0">
                  <a:pos x="74" y="124"/>
                </a:cxn>
                <a:cxn ang="0">
                  <a:pos x="74" y="124"/>
                </a:cxn>
                <a:cxn ang="0">
                  <a:pos x="74" y="149"/>
                </a:cxn>
                <a:cxn ang="0">
                  <a:pos x="74" y="149"/>
                </a:cxn>
                <a:cxn ang="0">
                  <a:pos x="50" y="149"/>
                </a:cxn>
                <a:cxn ang="0">
                  <a:pos x="50" y="124"/>
                </a:cxn>
                <a:cxn ang="0">
                  <a:pos x="50" y="124"/>
                </a:cxn>
                <a:cxn ang="0">
                  <a:pos x="50" y="124"/>
                </a:cxn>
                <a:cxn ang="0">
                  <a:pos x="25" y="124"/>
                </a:cxn>
                <a:cxn ang="0">
                  <a:pos x="25" y="99"/>
                </a:cxn>
                <a:cxn ang="0">
                  <a:pos x="0" y="74"/>
                </a:cxn>
                <a:cxn ang="0">
                  <a:pos x="0" y="49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5" y="24"/>
                </a:cxn>
                <a:cxn ang="0">
                  <a:pos x="25" y="49"/>
                </a:cxn>
                <a:cxn ang="0">
                  <a:pos x="25" y="24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74" y="74"/>
                </a:cxn>
                <a:cxn ang="0">
                  <a:pos x="74" y="74"/>
                </a:cxn>
                <a:cxn ang="0">
                  <a:pos x="74" y="99"/>
                </a:cxn>
                <a:cxn ang="0">
                  <a:pos x="74" y="99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74" y="124"/>
                </a:cxn>
              </a:cxnLst>
              <a:rect l="0" t="0" r="r" b="b"/>
              <a:pathLst>
                <a:path w="74" h="149">
                  <a:moveTo>
                    <a:pt x="74" y="124"/>
                  </a:moveTo>
                  <a:lnTo>
                    <a:pt x="74" y="124"/>
                  </a:lnTo>
                  <a:lnTo>
                    <a:pt x="74" y="149"/>
                  </a:lnTo>
                  <a:lnTo>
                    <a:pt x="74" y="149"/>
                  </a:lnTo>
                  <a:lnTo>
                    <a:pt x="50" y="149"/>
                  </a:lnTo>
                  <a:lnTo>
                    <a:pt x="50" y="124"/>
                  </a:lnTo>
                  <a:lnTo>
                    <a:pt x="50" y="124"/>
                  </a:lnTo>
                  <a:lnTo>
                    <a:pt x="50" y="124"/>
                  </a:lnTo>
                  <a:lnTo>
                    <a:pt x="25" y="124"/>
                  </a:lnTo>
                  <a:lnTo>
                    <a:pt x="25" y="99"/>
                  </a:lnTo>
                  <a:lnTo>
                    <a:pt x="0" y="74"/>
                  </a:lnTo>
                  <a:lnTo>
                    <a:pt x="0" y="49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0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5" y="24"/>
                  </a:lnTo>
                  <a:lnTo>
                    <a:pt x="25" y="49"/>
                  </a:lnTo>
                  <a:lnTo>
                    <a:pt x="25" y="24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99"/>
                  </a:lnTo>
                  <a:lnTo>
                    <a:pt x="74" y="99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74" y="124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89" name="Freeform 77">
              <a:extLst>
                <a:ext uri="{FF2B5EF4-FFF2-40B4-BE49-F238E27FC236}">
                  <a16:creationId xmlns:a16="http://schemas.microsoft.com/office/drawing/2014/main" id="{7144F716-BE66-4CD6-1972-89E8DC8DD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8431" y="1392100"/>
              <a:ext cx="15568" cy="15890"/>
            </a:xfrm>
            <a:custGeom>
              <a:avLst/>
              <a:gdLst/>
              <a:ahLst/>
              <a:cxnLst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100"/>
                </a:cxn>
                <a:cxn ang="0">
                  <a:pos x="49" y="100"/>
                </a:cxn>
                <a:cxn ang="0">
                  <a:pos x="49" y="125"/>
                </a:cxn>
                <a:cxn ang="0">
                  <a:pos x="49" y="125"/>
                </a:cxn>
                <a:cxn ang="0">
                  <a:pos x="74" y="125"/>
                </a:cxn>
                <a:cxn ang="0">
                  <a:pos x="74" y="125"/>
                </a:cxn>
                <a:cxn ang="0">
                  <a:pos x="99" y="150"/>
                </a:cxn>
                <a:cxn ang="0">
                  <a:pos x="123" y="150"/>
                </a:cxn>
                <a:cxn ang="0">
                  <a:pos x="123" y="150"/>
                </a:cxn>
                <a:cxn ang="0">
                  <a:pos x="123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25"/>
                </a:cxn>
                <a:cxn ang="0">
                  <a:pos x="148" y="125"/>
                </a:cxn>
                <a:cxn ang="0">
                  <a:pos x="148" y="125"/>
                </a:cxn>
                <a:cxn ang="0">
                  <a:pos x="123" y="125"/>
                </a:cxn>
                <a:cxn ang="0">
                  <a:pos x="123" y="125"/>
                </a:cxn>
                <a:cxn ang="0">
                  <a:pos x="99" y="125"/>
                </a:cxn>
                <a:cxn ang="0">
                  <a:pos x="99" y="125"/>
                </a:cxn>
                <a:cxn ang="0">
                  <a:pos x="74" y="100"/>
                </a:cxn>
                <a:cxn ang="0">
                  <a:pos x="74" y="100"/>
                </a:cxn>
                <a:cxn ang="0">
                  <a:pos x="49" y="75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75"/>
                </a:cxn>
                <a:cxn ang="0">
                  <a:pos x="49" y="75"/>
                </a:cxn>
                <a:cxn ang="0">
                  <a:pos x="49" y="75"/>
                </a:cxn>
              </a:cxnLst>
              <a:rect l="0" t="0" r="r" b="b"/>
              <a:pathLst>
                <a:path w="148" h="150">
                  <a:moveTo>
                    <a:pt x="49" y="75"/>
                  </a:moveTo>
                  <a:lnTo>
                    <a:pt x="49" y="75"/>
                  </a:lnTo>
                  <a:lnTo>
                    <a:pt x="49" y="75"/>
                  </a:lnTo>
                  <a:lnTo>
                    <a:pt x="49" y="75"/>
                  </a:lnTo>
                  <a:lnTo>
                    <a:pt x="49" y="100"/>
                  </a:lnTo>
                  <a:lnTo>
                    <a:pt x="49" y="100"/>
                  </a:lnTo>
                  <a:lnTo>
                    <a:pt x="49" y="125"/>
                  </a:lnTo>
                  <a:lnTo>
                    <a:pt x="49" y="125"/>
                  </a:lnTo>
                  <a:lnTo>
                    <a:pt x="74" y="125"/>
                  </a:lnTo>
                  <a:lnTo>
                    <a:pt x="74" y="125"/>
                  </a:lnTo>
                  <a:lnTo>
                    <a:pt x="99" y="150"/>
                  </a:lnTo>
                  <a:lnTo>
                    <a:pt x="123" y="150"/>
                  </a:lnTo>
                  <a:lnTo>
                    <a:pt x="123" y="150"/>
                  </a:lnTo>
                  <a:lnTo>
                    <a:pt x="123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25"/>
                  </a:lnTo>
                  <a:lnTo>
                    <a:pt x="148" y="125"/>
                  </a:lnTo>
                  <a:lnTo>
                    <a:pt x="148" y="125"/>
                  </a:lnTo>
                  <a:lnTo>
                    <a:pt x="123" y="125"/>
                  </a:lnTo>
                  <a:lnTo>
                    <a:pt x="123" y="125"/>
                  </a:lnTo>
                  <a:lnTo>
                    <a:pt x="99" y="125"/>
                  </a:lnTo>
                  <a:lnTo>
                    <a:pt x="99" y="125"/>
                  </a:lnTo>
                  <a:lnTo>
                    <a:pt x="74" y="100"/>
                  </a:lnTo>
                  <a:lnTo>
                    <a:pt x="74" y="100"/>
                  </a:lnTo>
                  <a:lnTo>
                    <a:pt x="49" y="75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75"/>
                  </a:lnTo>
                  <a:lnTo>
                    <a:pt x="49" y="75"/>
                  </a:lnTo>
                  <a:lnTo>
                    <a:pt x="49" y="7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0" name="Freeform 78">
              <a:extLst>
                <a:ext uri="{FF2B5EF4-FFF2-40B4-BE49-F238E27FC236}">
                  <a16:creationId xmlns:a16="http://schemas.microsoft.com/office/drawing/2014/main" id="{222BA20F-0B2D-632E-E9EC-77607E2B72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079" y="1379136"/>
              <a:ext cx="7574" cy="12963"/>
            </a:xfrm>
            <a:custGeom>
              <a:avLst/>
              <a:gdLst/>
              <a:ahLst/>
              <a:cxnLst>
                <a:cxn ang="0">
                  <a:pos x="25" y="100"/>
                </a:cxn>
                <a:cxn ang="0">
                  <a:pos x="50" y="100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74" y="50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50" y="0"/>
                </a:cxn>
                <a:cxn ang="0">
                  <a:pos x="50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24"/>
                </a:cxn>
                <a:cxn ang="0">
                  <a:pos x="25" y="124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</a:cxnLst>
              <a:rect l="0" t="0" r="r" b="b"/>
              <a:pathLst>
                <a:path w="74" h="124">
                  <a:moveTo>
                    <a:pt x="25" y="100"/>
                  </a:moveTo>
                  <a:lnTo>
                    <a:pt x="50" y="100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4" y="50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50" y="0"/>
                  </a:lnTo>
                  <a:lnTo>
                    <a:pt x="50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24"/>
                  </a:lnTo>
                  <a:lnTo>
                    <a:pt x="25" y="124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0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1" name="Freeform 79">
              <a:extLst>
                <a:ext uri="{FF2B5EF4-FFF2-40B4-BE49-F238E27FC236}">
                  <a16:creationId xmlns:a16="http://schemas.microsoft.com/office/drawing/2014/main" id="{3D958C51-6414-CF71-9C57-4C76B5568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084" y="1420953"/>
              <a:ext cx="7994" cy="12963"/>
            </a:xfrm>
            <a:custGeom>
              <a:avLst/>
              <a:gdLst/>
              <a:ahLst/>
              <a:cxnLst>
                <a:cxn ang="0">
                  <a:pos x="49" y="125"/>
                </a:cxn>
                <a:cxn ang="0">
                  <a:pos x="49" y="100"/>
                </a:cxn>
                <a:cxn ang="0">
                  <a:pos x="49" y="75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49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100"/>
                </a:cxn>
                <a:cxn ang="0">
                  <a:pos x="0" y="100"/>
                </a:cxn>
                <a:cxn ang="0">
                  <a:pos x="25" y="100"/>
                </a:cxn>
                <a:cxn ang="0">
                  <a:pos x="25" y="125"/>
                </a:cxn>
                <a:cxn ang="0">
                  <a:pos x="25" y="100"/>
                </a:cxn>
                <a:cxn ang="0">
                  <a:pos x="49" y="125"/>
                </a:cxn>
                <a:cxn ang="0">
                  <a:pos x="49" y="125"/>
                </a:cxn>
              </a:cxnLst>
              <a:rect l="0" t="0" r="r" b="b"/>
              <a:pathLst>
                <a:path w="74" h="125">
                  <a:moveTo>
                    <a:pt x="49" y="125"/>
                  </a:moveTo>
                  <a:lnTo>
                    <a:pt x="49" y="100"/>
                  </a:lnTo>
                  <a:lnTo>
                    <a:pt x="49" y="75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49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100"/>
                  </a:lnTo>
                  <a:lnTo>
                    <a:pt x="0" y="100"/>
                  </a:lnTo>
                  <a:lnTo>
                    <a:pt x="25" y="100"/>
                  </a:lnTo>
                  <a:lnTo>
                    <a:pt x="25" y="125"/>
                  </a:lnTo>
                  <a:lnTo>
                    <a:pt x="25" y="100"/>
                  </a:lnTo>
                  <a:lnTo>
                    <a:pt x="49" y="125"/>
                  </a:lnTo>
                  <a:lnTo>
                    <a:pt x="49" y="1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2" name="Freeform 80">
              <a:extLst>
                <a:ext uri="{FF2B5EF4-FFF2-40B4-BE49-F238E27FC236}">
                  <a16:creationId xmlns:a16="http://schemas.microsoft.com/office/drawing/2014/main" id="{72D628A7-49C1-53F3-B55A-A80B66B22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122" y="1368682"/>
              <a:ext cx="10098" cy="7945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74" y="0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74" y="25"/>
                </a:cxn>
                <a:cxn ang="0">
                  <a:pos x="99" y="25"/>
                </a:cxn>
                <a:cxn ang="0">
                  <a:pos x="99" y="0"/>
                </a:cxn>
              </a:cxnLst>
              <a:rect l="0" t="0" r="r" b="b"/>
              <a:pathLst>
                <a:path w="99" h="75">
                  <a:moveTo>
                    <a:pt x="99" y="0"/>
                  </a:moveTo>
                  <a:lnTo>
                    <a:pt x="74" y="0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74" y="25"/>
                  </a:lnTo>
                  <a:lnTo>
                    <a:pt x="99" y="25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3" name="Freeform 81">
              <a:extLst>
                <a:ext uri="{FF2B5EF4-FFF2-40B4-BE49-F238E27FC236}">
                  <a16:creationId xmlns:a16="http://schemas.microsoft.com/office/drawing/2014/main" id="{4A339F08-935B-3469-2C5B-C7191CB9D3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090" y="1436425"/>
              <a:ext cx="10519" cy="5018"/>
            </a:xfrm>
            <a:custGeom>
              <a:avLst/>
              <a:gdLst/>
              <a:ahLst/>
              <a:cxnLst>
                <a:cxn ang="0">
                  <a:pos x="25" y="50"/>
                </a:cxn>
                <a:cxn ang="0">
                  <a:pos x="25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75" y="25"/>
                </a:cxn>
                <a:cxn ang="0">
                  <a:pos x="50" y="25"/>
                </a:cxn>
                <a:cxn ang="0">
                  <a:pos x="75" y="25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75" y="0"/>
                </a:cxn>
                <a:cxn ang="0">
                  <a:pos x="75" y="0"/>
                </a:cxn>
                <a:cxn ang="0">
                  <a:pos x="75" y="0"/>
                </a:cxn>
                <a:cxn ang="0">
                  <a:pos x="50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</a:cxnLst>
              <a:rect l="0" t="0" r="r" b="b"/>
              <a:pathLst>
                <a:path w="100" h="50">
                  <a:moveTo>
                    <a:pt x="25" y="50"/>
                  </a:moveTo>
                  <a:lnTo>
                    <a:pt x="25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75" y="25"/>
                  </a:lnTo>
                  <a:lnTo>
                    <a:pt x="50" y="25"/>
                  </a:lnTo>
                  <a:lnTo>
                    <a:pt x="75" y="25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50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4" name="Freeform 82">
              <a:extLst>
                <a:ext uri="{FF2B5EF4-FFF2-40B4-BE49-F238E27FC236}">
                  <a16:creationId xmlns:a16="http://schemas.microsoft.com/office/drawing/2014/main" id="{08C1E45F-207C-5D8D-3E2A-6C087DEC1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7042" y="1431407"/>
              <a:ext cx="7994" cy="7527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0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49" y="49"/>
                </a:cxn>
                <a:cxn ang="0">
                  <a:pos x="49" y="49"/>
                </a:cxn>
                <a:cxn ang="0">
                  <a:pos x="49" y="49"/>
                </a:cxn>
                <a:cxn ang="0">
                  <a:pos x="25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49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74"/>
                </a:cxn>
                <a:cxn ang="0">
                  <a:pos x="0" y="49"/>
                </a:cxn>
              </a:cxnLst>
              <a:rect l="0" t="0" r="r" b="b"/>
              <a:pathLst>
                <a:path w="74" h="74">
                  <a:moveTo>
                    <a:pt x="0" y="49"/>
                  </a:moveTo>
                  <a:lnTo>
                    <a:pt x="0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49" y="49"/>
                  </a:lnTo>
                  <a:lnTo>
                    <a:pt x="49" y="49"/>
                  </a:lnTo>
                  <a:lnTo>
                    <a:pt x="49" y="49"/>
                  </a:lnTo>
                  <a:lnTo>
                    <a:pt x="25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49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74"/>
                  </a:lnTo>
                  <a:lnTo>
                    <a:pt x="0" y="49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5" name="Freeform 83">
              <a:extLst>
                <a:ext uri="{FF2B5EF4-FFF2-40B4-BE49-F238E27FC236}">
                  <a16:creationId xmlns:a16="http://schemas.microsoft.com/office/drawing/2014/main" id="{ABB49A30-7327-C02D-80D9-39D5AB29AD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5652" y="1397536"/>
              <a:ext cx="5469" cy="501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50" y="25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50" h="50">
                  <a:moveTo>
                    <a:pt x="25" y="0"/>
                  </a:moveTo>
                  <a:lnTo>
                    <a:pt x="25" y="0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6" name="Freeform 84">
              <a:extLst>
                <a:ext uri="{FF2B5EF4-FFF2-40B4-BE49-F238E27FC236}">
                  <a16:creationId xmlns:a16="http://schemas.microsoft.com/office/drawing/2014/main" id="{D7ECA86C-3C3C-8CF5-F0C0-3CDF6D2D9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906" y="1394608"/>
              <a:ext cx="5049" cy="7945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49" y="50"/>
                </a:cxn>
                <a:cxn ang="0">
                  <a:pos x="49" y="25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49" h="75">
                  <a:moveTo>
                    <a:pt x="0" y="25"/>
                  </a:move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49" y="50"/>
                  </a:lnTo>
                  <a:lnTo>
                    <a:pt x="49" y="25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7" name="Freeform 85">
              <a:extLst>
                <a:ext uri="{FF2B5EF4-FFF2-40B4-BE49-F238E27FC236}">
                  <a16:creationId xmlns:a16="http://schemas.microsoft.com/office/drawing/2014/main" id="{C63481B2-919A-C4A3-CF31-330F4C397A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7042" y="1394608"/>
              <a:ext cx="7994" cy="54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74" h="50">
                  <a:moveTo>
                    <a:pt x="0" y="25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8" name="Freeform 86">
              <a:extLst>
                <a:ext uri="{FF2B5EF4-FFF2-40B4-BE49-F238E27FC236}">
                  <a16:creationId xmlns:a16="http://schemas.microsoft.com/office/drawing/2014/main" id="{39D92B36-CE9D-FE51-6E2B-E6316E88B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3998" y="1400045"/>
              <a:ext cx="2525" cy="5018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</a:cxnLst>
              <a:rect l="0" t="0" r="r" b="b"/>
              <a:pathLst>
                <a:path w="25" h="50">
                  <a:moveTo>
                    <a:pt x="25" y="25"/>
                  </a:move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99" name="Freeform 87">
              <a:extLst>
                <a:ext uri="{FF2B5EF4-FFF2-40B4-BE49-F238E27FC236}">
                  <a16:creationId xmlns:a16="http://schemas.microsoft.com/office/drawing/2014/main" id="{02AFF1B0-F6CB-62E3-F657-732D53608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3647" y="1389591"/>
              <a:ext cx="5049" cy="5018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24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49"/>
                </a:cxn>
                <a:cxn ang="0">
                  <a:pos x="24" y="49"/>
                </a:cxn>
                <a:cxn ang="0">
                  <a:pos x="24" y="49"/>
                </a:cxn>
                <a:cxn ang="0">
                  <a:pos x="0" y="49"/>
                </a:cxn>
                <a:cxn ang="0">
                  <a:pos x="24" y="49"/>
                </a:cxn>
                <a:cxn ang="0">
                  <a:pos x="24" y="24"/>
                </a:cxn>
              </a:cxnLst>
              <a:rect l="0" t="0" r="r" b="b"/>
              <a:pathLst>
                <a:path w="49" h="49">
                  <a:moveTo>
                    <a:pt x="24" y="24"/>
                  </a:moveTo>
                  <a:lnTo>
                    <a:pt x="24" y="24"/>
                  </a:lnTo>
                  <a:lnTo>
                    <a:pt x="24" y="24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0" y="49"/>
                  </a:lnTo>
                  <a:lnTo>
                    <a:pt x="24" y="49"/>
                  </a:lnTo>
                  <a:lnTo>
                    <a:pt x="24" y="24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00" name="Freeform 88">
              <a:extLst>
                <a:ext uri="{FF2B5EF4-FFF2-40B4-BE49-F238E27FC236}">
                  <a16:creationId xmlns:a16="http://schemas.microsoft.com/office/drawing/2014/main" id="{037FF63B-88EC-8825-C5E9-A9A475564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177" y="1402554"/>
              <a:ext cx="5469" cy="5436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50" y="25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25" y="25"/>
                </a:cxn>
              </a:cxnLst>
              <a:rect l="0" t="0" r="r" b="b"/>
              <a:pathLst>
                <a:path w="50" h="50">
                  <a:moveTo>
                    <a:pt x="25" y="25"/>
                  </a:moveTo>
                  <a:lnTo>
                    <a:pt x="25" y="0"/>
                  </a:lnTo>
                  <a:lnTo>
                    <a:pt x="50" y="0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25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01" name="Freeform 89">
              <a:extLst>
                <a:ext uri="{FF2B5EF4-FFF2-40B4-BE49-F238E27FC236}">
                  <a16:creationId xmlns:a16="http://schemas.microsoft.com/office/drawing/2014/main" id="{B59030BA-4B1B-39F3-CD00-D6C82F1D90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695" y="1392100"/>
              <a:ext cx="2525" cy="54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25"/>
                </a:cxn>
              </a:cxnLst>
              <a:rect l="0" t="0" r="r" b="b"/>
              <a:pathLst>
                <a:path w="25" h="50">
                  <a:moveTo>
                    <a:pt x="0" y="25"/>
                  </a:move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02" name="Freeform 90">
              <a:extLst>
                <a:ext uri="{FF2B5EF4-FFF2-40B4-BE49-F238E27FC236}">
                  <a16:creationId xmlns:a16="http://schemas.microsoft.com/office/drawing/2014/main" id="{8FB2746A-BFA5-DF8A-6EC1-F6E56F8AC8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5652" y="1413007"/>
              <a:ext cx="5469" cy="2509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25" y="0"/>
                </a:cxn>
              </a:cxnLst>
              <a:rect l="0" t="0" r="r" b="b"/>
              <a:pathLst>
                <a:path w="50" h="25">
                  <a:moveTo>
                    <a:pt x="25" y="0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25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03" name="Freeform 91">
              <a:extLst>
                <a:ext uri="{FF2B5EF4-FFF2-40B4-BE49-F238E27FC236}">
                  <a16:creationId xmlns:a16="http://schemas.microsoft.com/office/drawing/2014/main" id="{4991DB3F-AD59-B92A-416A-0F648D2D12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171" y="1397536"/>
              <a:ext cx="2525" cy="501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25" h="50">
                  <a:moveTo>
                    <a:pt x="25" y="0"/>
                  </a:move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  <p:sp>
          <p:nvSpPr>
            <p:cNvPr id="104" name="Freeform 92">
              <a:extLst>
                <a:ext uri="{FF2B5EF4-FFF2-40B4-BE49-F238E27FC236}">
                  <a16:creationId xmlns:a16="http://schemas.microsoft.com/office/drawing/2014/main" id="{27464203-62B9-C374-3571-4EEB8585E7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7560" y="1394608"/>
              <a:ext cx="2525" cy="2509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24"/>
                </a:cxn>
              </a:cxnLst>
              <a:rect l="0" t="0" r="r" b="b"/>
              <a:pathLst>
                <a:path w="25" h="24">
                  <a:moveTo>
                    <a:pt x="0" y="24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 sz="1100"/>
            </a:p>
          </p:txBody>
        </p:sp>
      </p:grpSp>
      <p:grpSp>
        <p:nvGrpSpPr>
          <p:cNvPr id="220" name="Grupp 219">
            <a:extLst>
              <a:ext uri="{FF2B5EF4-FFF2-40B4-BE49-F238E27FC236}">
                <a16:creationId xmlns:a16="http://schemas.microsoft.com/office/drawing/2014/main" id="{36215057-68ED-DCE0-D38C-61357BB601C9}"/>
              </a:ext>
            </a:extLst>
          </p:cNvPr>
          <p:cNvGrpSpPr/>
          <p:nvPr/>
        </p:nvGrpSpPr>
        <p:grpSpPr>
          <a:xfrm>
            <a:off x="380976" y="1863398"/>
            <a:ext cx="1392268" cy="3286126"/>
            <a:chOff x="8051229" y="2358668"/>
            <a:chExt cx="572426" cy="1351075"/>
          </a:xfrm>
        </p:grpSpPr>
        <p:sp>
          <p:nvSpPr>
            <p:cNvPr id="221" name="Freeform 8">
              <a:extLst>
                <a:ext uri="{FF2B5EF4-FFF2-40B4-BE49-F238E27FC236}">
                  <a16:creationId xmlns:a16="http://schemas.microsoft.com/office/drawing/2014/main" id="{972159AD-D0D0-9ACF-9045-A9048F6CC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5926" y="3595167"/>
              <a:ext cx="117388" cy="114576"/>
            </a:xfrm>
            <a:custGeom>
              <a:avLst/>
              <a:gdLst/>
              <a:ahLst/>
              <a:cxnLst>
                <a:cxn ang="0">
                  <a:pos x="743" y="75"/>
                </a:cxn>
                <a:cxn ang="0">
                  <a:pos x="817" y="25"/>
                </a:cxn>
                <a:cxn ang="0">
                  <a:pos x="867" y="25"/>
                </a:cxn>
                <a:cxn ang="0">
                  <a:pos x="1015" y="50"/>
                </a:cxn>
                <a:cxn ang="0">
                  <a:pos x="1015" y="125"/>
                </a:cxn>
                <a:cxn ang="0">
                  <a:pos x="1015" y="249"/>
                </a:cxn>
                <a:cxn ang="0">
                  <a:pos x="1089" y="299"/>
                </a:cxn>
                <a:cxn ang="0">
                  <a:pos x="1089" y="423"/>
                </a:cxn>
                <a:cxn ang="0">
                  <a:pos x="1015" y="523"/>
                </a:cxn>
                <a:cxn ang="0">
                  <a:pos x="941" y="598"/>
                </a:cxn>
                <a:cxn ang="0">
                  <a:pos x="891" y="797"/>
                </a:cxn>
                <a:cxn ang="0">
                  <a:pos x="966" y="896"/>
                </a:cxn>
                <a:cxn ang="0">
                  <a:pos x="916" y="1021"/>
                </a:cxn>
                <a:cxn ang="0">
                  <a:pos x="817" y="1070"/>
                </a:cxn>
                <a:cxn ang="0">
                  <a:pos x="718" y="1021"/>
                </a:cxn>
                <a:cxn ang="0">
                  <a:pos x="619" y="1045"/>
                </a:cxn>
                <a:cxn ang="0">
                  <a:pos x="495" y="1070"/>
                </a:cxn>
                <a:cxn ang="0">
                  <a:pos x="446" y="1095"/>
                </a:cxn>
                <a:cxn ang="0">
                  <a:pos x="396" y="1095"/>
                </a:cxn>
                <a:cxn ang="0">
                  <a:pos x="297" y="1070"/>
                </a:cxn>
                <a:cxn ang="0">
                  <a:pos x="247" y="1045"/>
                </a:cxn>
                <a:cxn ang="0">
                  <a:pos x="198" y="1045"/>
                </a:cxn>
                <a:cxn ang="0">
                  <a:pos x="198" y="1045"/>
                </a:cxn>
                <a:cxn ang="0">
                  <a:pos x="173" y="996"/>
                </a:cxn>
                <a:cxn ang="0">
                  <a:pos x="198" y="1021"/>
                </a:cxn>
                <a:cxn ang="0">
                  <a:pos x="223" y="996"/>
                </a:cxn>
                <a:cxn ang="0">
                  <a:pos x="223" y="946"/>
                </a:cxn>
                <a:cxn ang="0">
                  <a:pos x="198" y="871"/>
                </a:cxn>
                <a:cxn ang="0">
                  <a:pos x="247" y="846"/>
                </a:cxn>
                <a:cxn ang="0">
                  <a:pos x="272" y="822"/>
                </a:cxn>
                <a:cxn ang="0">
                  <a:pos x="297" y="772"/>
                </a:cxn>
                <a:cxn ang="0">
                  <a:pos x="247" y="747"/>
                </a:cxn>
                <a:cxn ang="0">
                  <a:pos x="247" y="722"/>
                </a:cxn>
                <a:cxn ang="0">
                  <a:pos x="198" y="697"/>
                </a:cxn>
                <a:cxn ang="0">
                  <a:pos x="223" y="647"/>
                </a:cxn>
                <a:cxn ang="0">
                  <a:pos x="148" y="498"/>
                </a:cxn>
                <a:cxn ang="0">
                  <a:pos x="99" y="399"/>
                </a:cxn>
                <a:cxn ang="0">
                  <a:pos x="49" y="324"/>
                </a:cxn>
                <a:cxn ang="0">
                  <a:pos x="25" y="199"/>
                </a:cxn>
                <a:cxn ang="0">
                  <a:pos x="74" y="224"/>
                </a:cxn>
                <a:cxn ang="0">
                  <a:pos x="124" y="249"/>
                </a:cxn>
                <a:cxn ang="0">
                  <a:pos x="173" y="249"/>
                </a:cxn>
                <a:cxn ang="0">
                  <a:pos x="148" y="175"/>
                </a:cxn>
                <a:cxn ang="0">
                  <a:pos x="99" y="100"/>
                </a:cxn>
                <a:cxn ang="0">
                  <a:pos x="148" y="25"/>
                </a:cxn>
                <a:cxn ang="0">
                  <a:pos x="223" y="50"/>
                </a:cxn>
                <a:cxn ang="0">
                  <a:pos x="272" y="150"/>
                </a:cxn>
                <a:cxn ang="0">
                  <a:pos x="396" y="150"/>
                </a:cxn>
                <a:cxn ang="0">
                  <a:pos x="495" y="100"/>
                </a:cxn>
                <a:cxn ang="0">
                  <a:pos x="569" y="100"/>
                </a:cxn>
              </a:cxnLst>
              <a:rect l="0" t="0" r="r" b="b"/>
              <a:pathLst>
                <a:path w="1114" h="1095">
                  <a:moveTo>
                    <a:pt x="644" y="100"/>
                  </a:moveTo>
                  <a:lnTo>
                    <a:pt x="693" y="75"/>
                  </a:lnTo>
                  <a:lnTo>
                    <a:pt x="743" y="75"/>
                  </a:lnTo>
                  <a:lnTo>
                    <a:pt x="768" y="50"/>
                  </a:lnTo>
                  <a:lnTo>
                    <a:pt x="817" y="50"/>
                  </a:lnTo>
                  <a:lnTo>
                    <a:pt x="817" y="25"/>
                  </a:lnTo>
                  <a:lnTo>
                    <a:pt x="842" y="0"/>
                  </a:lnTo>
                  <a:lnTo>
                    <a:pt x="867" y="0"/>
                  </a:lnTo>
                  <a:lnTo>
                    <a:pt x="867" y="25"/>
                  </a:lnTo>
                  <a:lnTo>
                    <a:pt x="916" y="25"/>
                  </a:lnTo>
                  <a:lnTo>
                    <a:pt x="941" y="25"/>
                  </a:lnTo>
                  <a:lnTo>
                    <a:pt x="1015" y="50"/>
                  </a:lnTo>
                  <a:lnTo>
                    <a:pt x="1065" y="75"/>
                  </a:lnTo>
                  <a:lnTo>
                    <a:pt x="1040" y="125"/>
                  </a:lnTo>
                  <a:lnTo>
                    <a:pt x="1015" y="125"/>
                  </a:lnTo>
                  <a:lnTo>
                    <a:pt x="990" y="175"/>
                  </a:lnTo>
                  <a:lnTo>
                    <a:pt x="1015" y="224"/>
                  </a:lnTo>
                  <a:lnTo>
                    <a:pt x="1015" y="249"/>
                  </a:lnTo>
                  <a:lnTo>
                    <a:pt x="1015" y="274"/>
                  </a:lnTo>
                  <a:lnTo>
                    <a:pt x="1040" y="299"/>
                  </a:lnTo>
                  <a:lnTo>
                    <a:pt x="1089" y="299"/>
                  </a:lnTo>
                  <a:lnTo>
                    <a:pt x="1089" y="324"/>
                  </a:lnTo>
                  <a:lnTo>
                    <a:pt x="1114" y="423"/>
                  </a:lnTo>
                  <a:lnTo>
                    <a:pt x="1089" y="423"/>
                  </a:lnTo>
                  <a:lnTo>
                    <a:pt x="1065" y="448"/>
                  </a:lnTo>
                  <a:lnTo>
                    <a:pt x="1040" y="473"/>
                  </a:lnTo>
                  <a:lnTo>
                    <a:pt x="1015" y="523"/>
                  </a:lnTo>
                  <a:lnTo>
                    <a:pt x="966" y="548"/>
                  </a:lnTo>
                  <a:lnTo>
                    <a:pt x="966" y="573"/>
                  </a:lnTo>
                  <a:lnTo>
                    <a:pt x="941" y="598"/>
                  </a:lnTo>
                  <a:lnTo>
                    <a:pt x="891" y="672"/>
                  </a:lnTo>
                  <a:lnTo>
                    <a:pt x="891" y="722"/>
                  </a:lnTo>
                  <a:lnTo>
                    <a:pt x="891" y="797"/>
                  </a:lnTo>
                  <a:lnTo>
                    <a:pt x="916" y="822"/>
                  </a:lnTo>
                  <a:lnTo>
                    <a:pt x="941" y="871"/>
                  </a:lnTo>
                  <a:lnTo>
                    <a:pt x="966" y="896"/>
                  </a:lnTo>
                  <a:lnTo>
                    <a:pt x="966" y="921"/>
                  </a:lnTo>
                  <a:lnTo>
                    <a:pt x="941" y="971"/>
                  </a:lnTo>
                  <a:lnTo>
                    <a:pt x="916" y="1021"/>
                  </a:lnTo>
                  <a:lnTo>
                    <a:pt x="891" y="1070"/>
                  </a:lnTo>
                  <a:lnTo>
                    <a:pt x="867" y="1070"/>
                  </a:lnTo>
                  <a:lnTo>
                    <a:pt x="817" y="1070"/>
                  </a:lnTo>
                  <a:lnTo>
                    <a:pt x="817" y="1070"/>
                  </a:lnTo>
                  <a:lnTo>
                    <a:pt x="743" y="1021"/>
                  </a:lnTo>
                  <a:lnTo>
                    <a:pt x="718" y="1021"/>
                  </a:lnTo>
                  <a:lnTo>
                    <a:pt x="693" y="1021"/>
                  </a:lnTo>
                  <a:lnTo>
                    <a:pt x="644" y="1021"/>
                  </a:lnTo>
                  <a:lnTo>
                    <a:pt x="619" y="1045"/>
                  </a:lnTo>
                  <a:lnTo>
                    <a:pt x="594" y="1045"/>
                  </a:lnTo>
                  <a:lnTo>
                    <a:pt x="545" y="1070"/>
                  </a:lnTo>
                  <a:lnTo>
                    <a:pt x="495" y="1070"/>
                  </a:lnTo>
                  <a:lnTo>
                    <a:pt x="470" y="1070"/>
                  </a:lnTo>
                  <a:lnTo>
                    <a:pt x="470" y="1095"/>
                  </a:lnTo>
                  <a:lnTo>
                    <a:pt x="446" y="1095"/>
                  </a:lnTo>
                  <a:lnTo>
                    <a:pt x="421" y="1095"/>
                  </a:lnTo>
                  <a:lnTo>
                    <a:pt x="421" y="1095"/>
                  </a:lnTo>
                  <a:lnTo>
                    <a:pt x="396" y="1095"/>
                  </a:lnTo>
                  <a:lnTo>
                    <a:pt x="371" y="1095"/>
                  </a:lnTo>
                  <a:lnTo>
                    <a:pt x="347" y="1070"/>
                  </a:lnTo>
                  <a:lnTo>
                    <a:pt x="297" y="1070"/>
                  </a:lnTo>
                  <a:lnTo>
                    <a:pt x="297" y="1070"/>
                  </a:lnTo>
                  <a:lnTo>
                    <a:pt x="272" y="1070"/>
                  </a:lnTo>
                  <a:lnTo>
                    <a:pt x="247" y="1045"/>
                  </a:lnTo>
                  <a:lnTo>
                    <a:pt x="223" y="1045"/>
                  </a:lnTo>
                  <a:lnTo>
                    <a:pt x="223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73" y="1045"/>
                  </a:lnTo>
                  <a:lnTo>
                    <a:pt x="148" y="1045"/>
                  </a:lnTo>
                  <a:lnTo>
                    <a:pt x="173" y="996"/>
                  </a:lnTo>
                  <a:lnTo>
                    <a:pt x="173" y="996"/>
                  </a:lnTo>
                  <a:lnTo>
                    <a:pt x="173" y="1021"/>
                  </a:lnTo>
                  <a:lnTo>
                    <a:pt x="198" y="1021"/>
                  </a:lnTo>
                  <a:lnTo>
                    <a:pt x="198" y="1021"/>
                  </a:lnTo>
                  <a:lnTo>
                    <a:pt x="223" y="1021"/>
                  </a:lnTo>
                  <a:lnTo>
                    <a:pt x="223" y="996"/>
                  </a:lnTo>
                  <a:lnTo>
                    <a:pt x="223" y="971"/>
                  </a:lnTo>
                  <a:lnTo>
                    <a:pt x="223" y="971"/>
                  </a:lnTo>
                  <a:lnTo>
                    <a:pt x="223" y="946"/>
                  </a:lnTo>
                  <a:lnTo>
                    <a:pt x="198" y="921"/>
                  </a:lnTo>
                  <a:lnTo>
                    <a:pt x="198" y="896"/>
                  </a:lnTo>
                  <a:lnTo>
                    <a:pt x="198" y="871"/>
                  </a:lnTo>
                  <a:lnTo>
                    <a:pt x="223" y="871"/>
                  </a:lnTo>
                  <a:lnTo>
                    <a:pt x="247" y="846"/>
                  </a:lnTo>
                  <a:lnTo>
                    <a:pt x="247" y="846"/>
                  </a:lnTo>
                  <a:lnTo>
                    <a:pt x="272" y="822"/>
                  </a:lnTo>
                  <a:lnTo>
                    <a:pt x="272" y="822"/>
                  </a:lnTo>
                  <a:lnTo>
                    <a:pt x="272" y="822"/>
                  </a:lnTo>
                  <a:lnTo>
                    <a:pt x="272" y="797"/>
                  </a:lnTo>
                  <a:lnTo>
                    <a:pt x="297" y="797"/>
                  </a:lnTo>
                  <a:lnTo>
                    <a:pt x="297" y="772"/>
                  </a:lnTo>
                  <a:lnTo>
                    <a:pt x="272" y="772"/>
                  </a:lnTo>
                  <a:lnTo>
                    <a:pt x="272" y="747"/>
                  </a:lnTo>
                  <a:lnTo>
                    <a:pt x="247" y="747"/>
                  </a:lnTo>
                  <a:lnTo>
                    <a:pt x="247" y="747"/>
                  </a:lnTo>
                  <a:lnTo>
                    <a:pt x="223" y="747"/>
                  </a:lnTo>
                  <a:lnTo>
                    <a:pt x="247" y="722"/>
                  </a:lnTo>
                  <a:lnTo>
                    <a:pt x="223" y="722"/>
                  </a:lnTo>
                  <a:lnTo>
                    <a:pt x="223" y="722"/>
                  </a:lnTo>
                  <a:lnTo>
                    <a:pt x="198" y="697"/>
                  </a:lnTo>
                  <a:lnTo>
                    <a:pt x="223" y="697"/>
                  </a:lnTo>
                  <a:lnTo>
                    <a:pt x="223" y="697"/>
                  </a:lnTo>
                  <a:lnTo>
                    <a:pt x="223" y="647"/>
                  </a:lnTo>
                  <a:lnTo>
                    <a:pt x="223" y="598"/>
                  </a:lnTo>
                  <a:lnTo>
                    <a:pt x="173" y="598"/>
                  </a:lnTo>
                  <a:lnTo>
                    <a:pt x="148" y="498"/>
                  </a:lnTo>
                  <a:lnTo>
                    <a:pt x="148" y="473"/>
                  </a:lnTo>
                  <a:lnTo>
                    <a:pt x="124" y="423"/>
                  </a:lnTo>
                  <a:lnTo>
                    <a:pt x="99" y="399"/>
                  </a:lnTo>
                  <a:lnTo>
                    <a:pt x="74" y="349"/>
                  </a:lnTo>
                  <a:lnTo>
                    <a:pt x="49" y="349"/>
                  </a:lnTo>
                  <a:lnTo>
                    <a:pt x="49" y="324"/>
                  </a:lnTo>
                  <a:lnTo>
                    <a:pt x="49" y="274"/>
                  </a:lnTo>
                  <a:lnTo>
                    <a:pt x="25" y="224"/>
                  </a:lnTo>
                  <a:lnTo>
                    <a:pt x="25" y="199"/>
                  </a:lnTo>
                  <a:lnTo>
                    <a:pt x="0" y="175"/>
                  </a:lnTo>
                  <a:lnTo>
                    <a:pt x="25" y="175"/>
                  </a:lnTo>
                  <a:lnTo>
                    <a:pt x="74" y="224"/>
                  </a:lnTo>
                  <a:lnTo>
                    <a:pt x="99" y="249"/>
                  </a:lnTo>
                  <a:lnTo>
                    <a:pt x="124" y="249"/>
                  </a:lnTo>
                  <a:lnTo>
                    <a:pt x="124" y="249"/>
                  </a:lnTo>
                  <a:lnTo>
                    <a:pt x="148" y="274"/>
                  </a:lnTo>
                  <a:lnTo>
                    <a:pt x="173" y="274"/>
                  </a:lnTo>
                  <a:lnTo>
                    <a:pt x="173" y="249"/>
                  </a:lnTo>
                  <a:lnTo>
                    <a:pt x="198" y="224"/>
                  </a:lnTo>
                  <a:lnTo>
                    <a:pt x="173" y="199"/>
                  </a:lnTo>
                  <a:lnTo>
                    <a:pt x="148" y="175"/>
                  </a:lnTo>
                  <a:lnTo>
                    <a:pt x="148" y="125"/>
                  </a:lnTo>
                  <a:lnTo>
                    <a:pt x="124" y="125"/>
                  </a:lnTo>
                  <a:lnTo>
                    <a:pt x="99" y="100"/>
                  </a:lnTo>
                  <a:lnTo>
                    <a:pt x="99" y="75"/>
                  </a:lnTo>
                  <a:lnTo>
                    <a:pt x="124" y="50"/>
                  </a:lnTo>
                  <a:lnTo>
                    <a:pt x="148" y="25"/>
                  </a:lnTo>
                  <a:lnTo>
                    <a:pt x="173" y="50"/>
                  </a:lnTo>
                  <a:lnTo>
                    <a:pt x="198" y="75"/>
                  </a:lnTo>
                  <a:lnTo>
                    <a:pt x="223" y="50"/>
                  </a:lnTo>
                  <a:lnTo>
                    <a:pt x="272" y="75"/>
                  </a:lnTo>
                  <a:lnTo>
                    <a:pt x="247" y="125"/>
                  </a:lnTo>
                  <a:lnTo>
                    <a:pt x="272" y="150"/>
                  </a:lnTo>
                  <a:lnTo>
                    <a:pt x="347" y="150"/>
                  </a:lnTo>
                  <a:lnTo>
                    <a:pt x="371" y="175"/>
                  </a:lnTo>
                  <a:lnTo>
                    <a:pt x="396" y="150"/>
                  </a:lnTo>
                  <a:lnTo>
                    <a:pt x="446" y="125"/>
                  </a:lnTo>
                  <a:lnTo>
                    <a:pt x="470" y="100"/>
                  </a:lnTo>
                  <a:lnTo>
                    <a:pt x="495" y="100"/>
                  </a:lnTo>
                  <a:lnTo>
                    <a:pt x="520" y="75"/>
                  </a:lnTo>
                  <a:lnTo>
                    <a:pt x="545" y="100"/>
                  </a:lnTo>
                  <a:lnTo>
                    <a:pt x="569" y="100"/>
                  </a:lnTo>
                  <a:lnTo>
                    <a:pt x="644" y="10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FFD85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2" name="Freeform 9">
              <a:extLst>
                <a:ext uri="{FF2B5EF4-FFF2-40B4-BE49-F238E27FC236}">
                  <a16:creationId xmlns:a16="http://schemas.microsoft.com/office/drawing/2014/main" id="{33C914E0-91FA-1FE4-AA9C-D32278987909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443" y="3450101"/>
              <a:ext cx="62691" cy="109559"/>
            </a:xfrm>
            <a:custGeom>
              <a:avLst/>
              <a:gdLst/>
              <a:ahLst/>
              <a:cxnLst>
                <a:cxn ang="0">
                  <a:pos x="223" y="174"/>
                </a:cxn>
                <a:cxn ang="0">
                  <a:pos x="248" y="125"/>
                </a:cxn>
                <a:cxn ang="0">
                  <a:pos x="298" y="75"/>
                </a:cxn>
                <a:cxn ang="0">
                  <a:pos x="372" y="100"/>
                </a:cxn>
                <a:cxn ang="0">
                  <a:pos x="446" y="75"/>
                </a:cxn>
                <a:cxn ang="0">
                  <a:pos x="496" y="25"/>
                </a:cxn>
                <a:cxn ang="0">
                  <a:pos x="570" y="25"/>
                </a:cxn>
                <a:cxn ang="0">
                  <a:pos x="595" y="25"/>
                </a:cxn>
                <a:cxn ang="0">
                  <a:pos x="545" y="50"/>
                </a:cxn>
                <a:cxn ang="0">
                  <a:pos x="496" y="75"/>
                </a:cxn>
                <a:cxn ang="0">
                  <a:pos x="496" y="125"/>
                </a:cxn>
                <a:cxn ang="0">
                  <a:pos x="446" y="174"/>
                </a:cxn>
                <a:cxn ang="0">
                  <a:pos x="421" y="199"/>
                </a:cxn>
                <a:cxn ang="0">
                  <a:pos x="397" y="274"/>
                </a:cxn>
                <a:cxn ang="0">
                  <a:pos x="347" y="299"/>
                </a:cxn>
                <a:cxn ang="0">
                  <a:pos x="347" y="373"/>
                </a:cxn>
                <a:cxn ang="0">
                  <a:pos x="347" y="473"/>
                </a:cxn>
                <a:cxn ang="0">
                  <a:pos x="397" y="523"/>
                </a:cxn>
                <a:cxn ang="0">
                  <a:pos x="397" y="572"/>
                </a:cxn>
                <a:cxn ang="0">
                  <a:pos x="347" y="597"/>
                </a:cxn>
                <a:cxn ang="0">
                  <a:pos x="298" y="697"/>
                </a:cxn>
                <a:cxn ang="0">
                  <a:pos x="298" y="747"/>
                </a:cxn>
                <a:cxn ang="0">
                  <a:pos x="248" y="771"/>
                </a:cxn>
                <a:cxn ang="0">
                  <a:pos x="199" y="846"/>
                </a:cxn>
                <a:cxn ang="0">
                  <a:pos x="149" y="946"/>
                </a:cxn>
                <a:cxn ang="0">
                  <a:pos x="149" y="1020"/>
                </a:cxn>
                <a:cxn ang="0">
                  <a:pos x="50" y="1045"/>
                </a:cxn>
                <a:cxn ang="0">
                  <a:pos x="75" y="946"/>
                </a:cxn>
                <a:cxn ang="0">
                  <a:pos x="124" y="896"/>
                </a:cxn>
                <a:cxn ang="0">
                  <a:pos x="100" y="896"/>
                </a:cxn>
                <a:cxn ang="0">
                  <a:pos x="75" y="821"/>
                </a:cxn>
                <a:cxn ang="0">
                  <a:pos x="50" y="796"/>
                </a:cxn>
                <a:cxn ang="0">
                  <a:pos x="25" y="722"/>
                </a:cxn>
                <a:cxn ang="0">
                  <a:pos x="50" y="647"/>
                </a:cxn>
                <a:cxn ang="0">
                  <a:pos x="25" y="572"/>
                </a:cxn>
                <a:cxn ang="0">
                  <a:pos x="0" y="473"/>
                </a:cxn>
                <a:cxn ang="0">
                  <a:pos x="50" y="398"/>
                </a:cxn>
                <a:cxn ang="0">
                  <a:pos x="124" y="324"/>
                </a:cxn>
                <a:cxn ang="0">
                  <a:pos x="174" y="199"/>
                </a:cxn>
              </a:cxnLst>
              <a:rect l="0" t="0" r="r" b="b"/>
              <a:pathLst>
                <a:path w="595" h="1045">
                  <a:moveTo>
                    <a:pt x="199" y="174"/>
                  </a:moveTo>
                  <a:lnTo>
                    <a:pt x="223" y="174"/>
                  </a:lnTo>
                  <a:lnTo>
                    <a:pt x="248" y="149"/>
                  </a:lnTo>
                  <a:lnTo>
                    <a:pt x="248" y="125"/>
                  </a:lnTo>
                  <a:lnTo>
                    <a:pt x="273" y="100"/>
                  </a:lnTo>
                  <a:lnTo>
                    <a:pt x="298" y="75"/>
                  </a:lnTo>
                  <a:lnTo>
                    <a:pt x="347" y="149"/>
                  </a:lnTo>
                  <a:lnTo>
                    <a:pt x="372" y="100"/>
                  </a:lnTo>
                  <a:lnTo>
                    <a:pt x="372" y="75"/>
                  </a:lnTo>
                  <a:lnTo>
                    <a:pt x="446" y="75"/>
                  </a:lnTo>
                  <a:lnTo>
                    <a:pt x="471" y="50"/>
                  </a:lnTo>
                  <a:lnTo>
                    <a:pt x="496" y="25"/>
                  </a:lnTo>
                  <a:lnTo>
                    <a:pt x="521" y="0"/>
                  </a:lnTo>
                  <a:lnTo>
                    <a:pt x="570" y="25"/>
                  </a:lnTo>
                  <a:lnTo>
                    <a:pt x="595" y="0"/>
                  </a:lnTo>
                  <a:lnTo>
                    <a:pt x="595" y="25"/>
                  </a:lnTo>
                  <a:lnTo>
                    <a:pt x="595" y="50"/>
                  </a:lnTo>
                  <a:lnTo>
                    <a:pt x="545" y="50"/>
                  </a:lnTo>
                  <a:lnTo>
                    <a:pt x="521" y="50"/>
                  </a:lnTo>
                  <a:lnTo>
                    <a:pt x="496" y="75"/>
                  </a:lnTo>
                  <a:lnTo>
                    <a:pt x="521" y="100"/>
                  </a:lnTo>
                  <a:lnTo>
                    <a:pt x="496" y="125"/>
                  </a:lnTo>
                  <a:lnTo>
                    <a:pt x="471" y="149"/>
                  </a:lnTo>
                  <a:lnTo>
                    <a:pt x="446" y="174"/>
                  </a:lnTo>
                  <a:lnTo>
                    <a:pt x="446" y="199"/>
                  </a:lnTo>
                  <a:lnTo>
                    <a:pt x="421" y="199"/>
                  </a:lnTo>
                  <a:lnTo>
                    <a:pt x="421" y="274"/>
                  </a:lnTo>
                  <a:lnTo>
                    <a:pt x="397" y="274"/>
                  </a:lnTo>
                  <a:lnTo>
                    <a:pt x="347" y="249"/>
                  </a:lnTo>
                  <a:lnTo>
                    <a:pt x="347" y="299"/>
                  </a:lnTo>
                  <a:lnTo>
                    <a:pt x="347" y="373"/>
                  </a:lnTo>
                  <a:lnTo>
                    <a:pt x="347" y="373"/>
                  </a:lnTo>
                  <a:lnTo>
                    <a:pt x="347" y="423"/>
                  </a:lnTo>
                  <a:lnTo>
                    <a:pt x="347" y="473"/>
                  </a:lnTo>
                  <a:lnTo>
                    <a:pt x="372" y="498"/>
                  </a:lnTo>
                  <a:lnTo>
                    <a:pt x="397" y="523"/>
                  </a:lnTo>
                  <a:lnTo>
                    <a:pt x="421" y="548"/>
                  </a:lnTo>
                  <a:lnTo>
                    <a:pt x="397" y="572"/>
                  </a:lnTo>
                  <a:lnTo>
                    <a:pt x="372" y="597"/>
                  </a:lnTo>
                  <a:lnTo>
                    <a:pt x="347" y="597"/>
                  </a:lnTo>
                  <a:lnTo>
                    <a:pt x="298" y="647"/>
                  </a:lnTo>
                  <a:lnTo>
                    <a:pt x="298" y="697"/>
                  </a:lnTo>
                  <a:lnTo>
                    <a:pt x="322" y="697"/>
                  </a:lnTo>
                  <a:lnTo>
                    <a:pt x="298" y="747"/>
                  </a:lnTo>
                  <a:lnTo>
                    <a:pt x="248" y="747"/>
                  </a:lnTo>
                  <a:lnTo>
                    <a:pt x="248" y="771"/>
                  </a:lnTo>
                  <a:lnTo>
                    <a:pt x="174" y="846"/>
                  </a:lnTo>
                  <a:lnTo>
                    <a:pt x="199" y="846"/>
                  </a:lnTo>
                  <a:lnTo>
                    <a:pt x="149" y="896"/>
                  </a:lnTo>
                  <a:lnTo>
                    <a:pt x="149" y="946"/>
                  </a:lnTo>
                  <a:lnTo>
                    <a:pt x="174" y="946"/>
                  </a:lnTo>
                  <a:lnTo>
                    <a:pt x="149" y="1020"/>
                  </a:lnTo>
                  <a:lnTo>
                    <a:pt x="75" y="1045"/>
                  </a:lnTo>
                  <a:lnTo>
                    <a:pt x="50" y="1045"/>
                  </a:lnTo>
                  <a:lnTo>
                    <a:pt x="75" y="971"/>
                  </a:lnTo>
                  <a:lnTo>
                    <a:pt x="75" y="946"/>
                  </a:lnTo>
                  <a:lnTo>
                    <a:pt x="124" y="921"/>
                  </a:lnTo>
                  <a:lnTo>
                    <a:pt x="124" y="896"/>
                  </a:lnTo>
                  <a:lnTo>
                    <a:pt x="124" y="871"/>
                  </a:lnTo>
                  <a:lnTo>
                    <a:pt x="100" y="896"/>
                  </a:lnTo>
                  <a:lnTo>
                    <a:pt x="75" y="896"/>
                  </a:lnTo>
                  <a:lnTo>
                    <a:pt x="75" y="821"/>
                  </a:lnTo>
                  <a:lnTo>
                    <a:pt x="50" y="821"/>
                  </a:lnTo>
                  <a:lnTo>
                    <a:pt x="50" y="796"/>
                  </a:lnTo>
                  <a:lnTo>
                    <a:pt x="50" y="722"/>
                  </a:lnTo>
                  <a:lnTo>
                    <a:pt x="25" y="722"/>
                  </a:lnTo>
                  <a:lnTo>
                    <a:pt x="25" y="697"/>
                  </a:lnTo>
                  <a:lnTo>
                    <a:pt x="50" y="647"/>
                  </a:lnTo>
                  <a:lnTo>
                    <a:pt x="50" y="597"/>
                  </a:lnTo>
                  <a:lnTo>
                    <a:pt x="25" y="572"/>
                  </a:lnTo>
                  <a:lnTo>
                    <a:pt x="25" y="523"/>
                  </a:lnTo>
                  <a:lnTo>
                    <a:pt x="0" y="473"/>
                  </a:lnTo>
                  <a:lnTo>
                    <a:pt x="25" y="448"/>
                  </a:lnTo>
                  <a:lnTo>
                    <a:pt x="50" y="398"/>
                  </a:lnTo>
                  <a:lnTo>
                    <a:pt x="75" y="373"/>
                  </a:lnTo>
                  <a:lnTo>
                    <a:pt x="124" y="324"/>
                  </a:lnTo>
                  <a:lnTo>
                    <a:pt x="149" y="249"/>
                  </a:lnTo>
                  <a:lnTo>
                    <a:pt x="174" y="199"/>
                  </a:lnTo>
                  <a:lnTo>
                    <a:pt x="199" y="174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3" name="Freeform 10">
              <a:extLst>
                <a:ext uri="{FF2B5EF4-FFF2-40B4-BE49-F238E27FC236}">
                  <a16:creationId xmlns:a16="http://schemas.microsoft.com/office/drawing/2014/main" id="{CE5FDA82-0990-CEB7-AF52-604300862E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9666" y="3517844"/>
              <a:ext cx="39550" cy="114576"/>
            </a:xfrm>
            <a:custGeom>
              <a:avLst/>
              <a:gdLst/>
              <a:ahLst/>
              <a:cxnLst>
                <a:cxn ang="0">
                  <a:pos x="248" y="224"/>
                </a:cxn>
                <a:cxn ang="0">
                  <a:pos x="273" y="174"/>
                </a:cxn>
                <a:cxn ang="0">
                  <a:pos x="273" y="149"/>
                </a:cxn>
                <a:cxn ang="0">
                  <a:pos x="273" y="124"/>
                </a:cxn>
                <a:cxn ang="0">
                  <a:pos x="298" y="100"/>
                </a:cxn>
                <a:cxn ang="0">
                  <a:pos x="298" y="50"/>
                </a:cxn>
                <a:cxn ang="0">
                  <a:pos x="322" y="0"/>
                </a:cxn>
                <a:cxn ang="0">
                  <a:pos x="347" y="0"/>
                </a:cxn>
                <a:cxn ang="0">
                  <a:pos x="347" y="0"/>
                </a:cxn>
                <a:cxn ang="0">
                  <a:pos x="372" y="0"/>
                </a:cxn>
                <a:cxn ang="0">
                  <a:pos x="372" y="25"/>
                </a:cxn>
                <a:cxn ang="0">
                  <a:pos x="347" y="50"/>
                </a:cxn>
                <a:cxn ang="0">
                  <a:pos x="347" y="75"/>
                </a:cxn>
                <a:cxn ang="0">
                  <a:pos x="347" y="100"/>
                </a:cxn>
                <a:cxn ang="0">
                  <a:pos x="347" y="149"/>
                </a:cxn>
                <a:cxn ang="0">
                  <a:pos x="322" y="174"/>
                </a:cxn>
                <a:cxn ang="0">
                  <a:pos x="298" y="224"/>
                </a:cxn>
                <a:cxn ang="0">
                  <a:pos x="298" y="299"/>
                </a:cxn>
                <a:cxn ang="0">
                  <a:pos x="273" y="299"/>
                </a:cxn>
                <a:cxn ang="0">
                  <a:pos x="273" y="324"/>
                </a:cxn>
                <a:cxn ang="0">
                  <a:pos x="248" y="348"/>
                </a:cxn>
                <a:cxn ang="0">
                  <a:pos x="248" y="398"/>
                </a:cxn>
                <a:cxn ang="0">
                  <a:pos x="248" y="423"/>
                </a:cxn>
                <a:cxn ang="0">
                  <a:pos x="248" y="448"/>
                </a:cxn>
                <a:cxn ang="0">
                  <a:pos x="223" y="498"/>
                </a:cxn>
                <a:cxn ang="0">
                  <a:pos x="199" y="498"/>
                </a:cxn>
                <a:cxn ang="0">
                  <a:pos x="174" y="647"/>
                </a:cxn>
                <a:cxn ang="0">
                  <a:pos x="149" y="697"/>
                </a:cxn>
                <a:cxn ang="0">
                  <a:pos x="174" y="722"/>
                </a:cxn>
                <a:cxn ang="0">
                  <a:pos x="124" y="747"/>
                </a:cxn>
                <a:cxn ang="0">
                  <a:pos x="124" y="771"/>
                </a:cxn>
                <a:cxn ang="0">
                  <a:pos x="124" y="846"/>
                </a:cxn>
                <a:cxn ang="0">
                  <a:pos x="100" y="896"/>
                </a:cxn>
                <a:cxn ang="0">
                  <a:pos x="100" y="921"/>
                </a:cxn>
                <a:cxn ang="0">
                  <a:pos x="75" y="995"/>
                </a:cxn>
                <a:cxn ang="0">
                  <a:pos x="50" y="1070"/>
                </a:cxn>
                <a:cxn ang="0">
                  <a:pos x="25" y="1095"/>
                </a:cxn>
                <a:cxn ang="0">
                  <a:pos x="25" y="1045"/>
                </a:cxn>
                <a:cxn ang="0">
                  <a:pos x="25" y="1020"/>
                </a:cxn>
                <a:cxn ang="0">
                  <a:pos x="25" y="871"/>
                </a:cxn>
                <a:cxn ang="0">
                  <a:pos x="0" y="871"/>
                </a:cxn>
                <a:cxn ang="0">
                  <a:pos x="0" y="771"/>
                </a:cxn>
                <a:cxn ang="0">
                  <a:pos x="0" y="722"/>
                </a:cxn>
                <a:cxn ang="0">
                  <a:pos x="25" y="697"/>
                </a:cxn>
                <a:cxn ang="0">
                  <a:pos x="50" y="647"/>
                </a:cxn>
                <a:cxn ang="0">
                  <a:pos x="75" y="547"/>
                </a:cxn>
                <a:cxn ang="0">
                  <a:pos x="100" y="498"/>
                </a:cxn>
                <a:cxn ang="0">
                  <a:pos x="124" y="448"/>
                </a:cxn>
                <a:cxn ang="0">
                  <a:pos x="149" y="423"/>
                </a:cxn>
                <a:cxn ang="0">
                  <a:pos x="174" y="423"/>
                </a:cxn>
                <a:cxn ang="0">
                  <a:pos x="174" y="373"/>
                </a:cxn>
                <a:cxn ang="0">
                  <a:pos x="199" y="324"/>
                </a:cxn>
                <a:cxn ang="0">
                  <a:pos x="223" y="299"/>
                </a:cxn>
                <a:cxn ang="0">
                  <a:pos x="223" y="274"/>
                </a:cxn>
                <a:cxn ang="0">
                  <a:pos x="248" y="224"/>
                </a:cxn>
              </a:cxnLst>
              <a:rect l="0" t="0" r="r" b="b"/>
              <a:pathLst>
                <a:path w="372" h="1095">
                  <a:moveTo>
                    <a:pt x="248" y="224"/>
                  </a:moveTo>
                  <a:lnTo>
                    <a:pt x="273" y="174"/>
                  </a:lnTo>
                  <a:lnTo>
                    <a:pt x="273" y="149"/>
                  </a:lnTo>
                  <a:lnTo>
                    <a:pt x="273" y="124"/>
                  </a:lnTo>
                  <a:lnTo>
                    <a:pt x="298" y="100"/>
                  </a:lnTo>
                  <a:lnTo>
                    <a:pt x="298" y="50"/>
                  </a:lnTo>
                  <a:lnTo>
                    <a:pt x="322" y="0"/>
                  </a:lnTo>
                  <a:lnTo>
                    <a:pt x="347" y="0"/>
                  </a:lnTo>
                  <a:lnTo>
                    <a:pt x="347" y="0"/>
                  </a:lnTo>
                  <a:lnTo>
                    <a:pt x="372" y="0"/>
                  </a:lnTo>
                  <a:lnTo>
                    <a:pt x="372" y="25"/>
                  </a:lnTo>
                  <a:lnTo>
                    <a:pt x="347" y="50"/>
                  </a:lnTo>
                  <a:lnTo>
                    <a:pt x="347" y="75"/>
                  </a:lnTo>
                  <a:lnTo>
                    <a:pt x="347" y="100"/>
                  </a:lnTo>
                  <a:lnTo>
                    <a:pt x="347" y="149"/>
                  </a:lnTo>
                  <a:lnTo>
                    <a:pt x="322" y="174"/>
                  </a:lnTo>
                  <a:lnTo>
                    <a:pt x="298" y="224"/>
                  </a:lnTo>
                  <a:lnTo>
                    <a:pt x="298" y="299"/>
                  </a:lnTo>
                  <a:lnTo>
                    <a:pt x="273" y="299"/>
                  </a:lnTo>
                  <a:lnTo>
                    <a:pt x="273" y="324"/>
                  </a:lnTo>
                  <a:lnTo>
                    <a:pt x="248" y="348"/>
                  </a:lnTo>
                  <a:lnTo>
                    <a:pt x="248" y="398"/>
                  </a:lnTo>
                  <a:lnTo>
                    <a:pt x="248" y="423"/>
                  </a:lnTo>
                  <a:lnTo>
                    <a:pt x="248" y="448"/>
                  </a:lnTo>
                  <a:lnTo>
                    <a:pt x="223" y="498"/>
                  </a:lnTo>
                  <a:lnTo>
                    <a:pt x="199" y="498"/>
                  </a:lnTo>
                  <a:lnTo>
                    <a:pt x="174" y="647"/>
                  </a:lnTo>
                  <a:lnTo>
                    <a:pt x="149" y="697"/>
                  </a:lnTo>
                  <a:lnTo>
                    <a:pt x="174" y="722"/>
                  </a:lnTo>
                  <a:lnTo>
                    <a:pt x="124" y="747"/>
                  </a:lnTo>
                  <a:lnTo>
                    <a:pt x="124" y="771"/>
                  </a:lnTo>
                  <a:lnTo>
                    <a:pt x="124" y="846"/>
                  </a:lnTo>
                  <a:lnTo>
                    <a:pt x="100" y="896"/>
                  </a:lnTo>
                  <a:lnTo>
                    <a:pt x="100" y="921"/>
                  </a:lnTo>
                  <a:lnTo>
                    <a:pt x="75" y="995"/>
                  </a:lnTo>
                  <a:lnTo>
                    <a:pt x="50" y="1070"/>
                  </a:lnTo>
                  <a:lnTo>
                    <a:pt x="25" y="1095"/>
                  </a:lnTo>
                  <a:lnTo>
                    <a:pt x="25" y="1045"/>
                  </a:lnTo>
                  <a:lnTo>
                    <a:pt x="25" y="1020"/>
                  </a:lnTo>
                  <a:lnTo>
                    <a:pt x="25" y="871"/>
                  </a:lnTo>
                  <a:lnTo>
                    <a:pt x="0" y="871"/>
                  </a:lnTo>
                  <a:lnTo>
                    <a:pt x="0" y="771"/>
                  </a:lnTo>
                  <a:lnTo>
                    <a:pt x="0" y="722"/>
                  </a:lnTo>
                  <a:lnTo>
                    <a:pt x="25" y="697"/>
                  </a:lnTo>
                  <a:lnTo>
                    <a:pt x="50" y="647"/>
                  </a:lnTo>
                  <a:lnTo>
                    <a:pt x="75" y="547"/>
                  </a:lnTo>
                  <a:lnTo>
                    <a:pt x="100" y="498"/>
                  </a:lnTo>
                  <a:lnTo>
                    <a:pt x="124" y="448"/>
                  </a:lnTo>
                  <a:lnTo>
                    <a:pt x="149" y="423"/>
                  </a:lnTo>
                  <a:lnTo>
                    <a:pt x="174" y="423"/>
                  </a:lnTo>
                  <a:lnTo>
                    <a:pt x="174" y="373"/>
                  </a:lnTo>
                  <a:lnTo>
                    <a:pt x="199" y="324"/>
                  </a:lnTo>
                  <a:lnTo>
                    <a:pt x="223" y="299"/>
                  </a:lnTo>
                  <a:lnTo>
                    <a:pt x="223" y="274"/>
                  </a:lnTo>
                  <a:lnTo>
                    <a:pt x="248" y="224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4" name="Freeform 11">
              <a:extLst>
                <a:ext uri="{FF2B5EF4-FFF2-40B4-BE49-F238E27FC236}">
                  <a16:creationId xmlns:a16="http://schemas.microsoft.com/office/drawing/2014/main" id="{926611B4-E7E7-8135-09B1-DFF3B5929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9223" y="3419157"/>
              <a:ext cx="26086" cy="23417"/>
            </a:xfrm>
            <a:custGeom>
              <a:avLst/>
              <a:gdLst/>
              <a:ahLst/>
              <a:cxnLst>
                <a:cxn ang="0">
                  <a:pos x="223" y="174"/>
                </a:cxn>
                <a:cxn ang="0">
                  <a:pos x="223" y="149"/>
                </a:cxn>
                <a:cxn ang="0">
                  <a:pos x="223" y="124"/>
                </a:cxn>
                <a:cxn ang="0">
                  <a:pos x="223" y="124"/>
                </a:cxn>
                <a:cxn ang="0">
                  <a:pos x="223" y="99"/>
                </a:cxn>
                <a:cxn ang="0">
                  <a:pos x="248" y="74"/>
                </a:cxn>
                <a:cxn ang="0">
                  <a:pos x="223" y="74"/>
                </a:cxn>
                <a:cxn ang="0">
                  <a:pos x="223" y="49"/>
                </a:cxn>
                <a:cxn ang="0">
                  <a:pos x="223" y="49"/>
                </a:cxn>
                <a:cxn ang="0">
                  <a:pos x="198" y="49"/>
                </a:cxn>
                <a:cxn ang="0">
                  <a:pos x="198" y="24"/>
                </a:cxn>
                <a:cxn ang="0">
                  <a:pos x="198" y="0"/>
                </a:cxn>
                <a:cxn ang="0">
                  <a:pos x="173" y="0"/>
                </a:cxn>
                <a:cxn ang="0">
                  <a:pos x="173" y="0"/>
                </a:cxn>
                <a:cxn ang="0">
                  <a:pos x="149" y="24"/>
                </a:cxn>
                <a:cxn ang="0">
                  <a:pos x="149" y="24"/>
                </a:cxn>
                <a:cxn ang="0">
                  <a:pos x="149" y="49"/>
                </a:cxn>
                <a:cxn ang="0">
                  <a:pos x="149" y="49"/>
                </a:cxn>
                <a:cxn ang="0">
                  <a:pos x="149" y="49"/>
                </a:cxn>
                <a:cxn ang="0">
                  <a:pos x="124" y="49"/>
                </a:cxn>
                <a:cxn ang="0">
                  <a:pos x="124" y="49"/>
                </a:cxn>
                <a:cxn ang="0">
                  <a:pos x="124" y="74"/>
                </a:cxn>
                <a:cxn ang="0">
                  <a:pos x="99" y="74"/>
                </a:cxn>
                <a:cxn ang="0">
                  <a:pos x="99" y="99"/>
                </a:cxn>
                <a:cxn ang="0">
                  <a:pos x="74" y="99"/>
                </a:cxn>
                <a:cxn ang="0">
                  <a:pos x="74" y="99"/>
                </a:cxn>
                <a:cxn ang="0">
                  <a:pos x="50" y="99"/>
                </a:cxn>
                <a:cxn ang="0">
                  <a:pos x="50" y="124"/>
                </a:cxn>
                <a:cxn ang="0">
                  <a:pos x="25" y="124"/>
                </a:cxn>
                <a:cxn ang="0">
                  <a:pos x="25" y="99"/>
                </a:cxn>
                <a:cxn ang="0">
                  <a:pos x="0" y="124"/>
                </a:cxn>
                <a:cxn ang="0">
                  <a:pos x="0" y="149"/>
                </a:cxn>
                <a:cxn ang="0">
                  <a:pos x="0" y="149"/>
                </a:cxn>
                <a:cxn ang="0">
                  <a:pos x="0" y="124"/>
                </a:cxn>
                <a:cxn ang="0">
                  <a:pos x="25" y="149"/>
                </a:cxn>
                <a:cxn ang="0">
                  <a:pos x="25" y="149"/>
                </a:cxn>
                <a:cxn ang="0">
                  <a:pos x="25" y="149"/>
                </a:cxn>
                <a:cxn ang="0">
                  <a:pos x="50" y="174"/>
                </a:cxn>
                <a:cxn ang="0">
                  <a:pos x="50" y="174"/>
                </a:cxn>
                <a:cxn ang="0">
                  <a:pos x="50" y="199"/>
                </a:cxn>
                <a:cxn ang="0">
                  <a:pos x="50" y="199"/>
                </a:cxn>
                <a:cxn ang="0">
                  <a:pos x="25" y="224"/>
                </a:cxn>
                <a:cxn ang="0">
                  <a:pos x="50" y="224"/>
                </a:cxn>
                <a:cxn ang="0">
                  <a:pos x="50" y="199"/>
                </a:cxn>
                <a:cxn ang="0">
                  <a:pos x="50" y="224"/>
                </a:cxn>
                <a:cxn ang="0">
                  <a:pos x="74" y="224"/>
                </a:cxn>
                <a:cxn ang="0">
                  <a:pos x="74" y="224"/>
                </a:cxn>
                <a:cxn ang="0">
                  <a:pos x="74" y="199"/>
                </a:cxn>
                <a:cxn ang="0">
                  <a:pos x="99" y="199"/>
                </a:cxn>
                <a:cxn ang="0">
                  <a:pos x="99" y="174"/>
                </a:cxn>
                <a:cxn ang="0">
                  <a:pos x="99" y="174"/>
                </a:cxn>
                <a:cxn ang="0">
                  <a:pos x="124" y="149"/>
                </a:cxn>
                <a:cxn ang="0">
                  <a:pos x="124" y="174"/>
                </a:cxn>
                <a:cxn ang="0">
                  <a:pos x="149" y="174"/>
                </a:cxn>
                <a:cxn ang="0">
                  <a:pos x="149" y="174"/>
                </a:cxn>
                <a:cxn ang="0">
                  <a:pos x="149" y="199"/>
                </a:cxn>
                <a:cxn ang="0">
                  <a:pos x="173" y="199"/>
                </a:cxn>
                <a:cxn ang="0">
                  <a:pos x="173" y="174"/>
                </a:cxn>
                <a:cxn ang="0">
                  <a:pos x="173" y="174"/>
                </a:cxn>
                <a:cxn ang="0">
                  <a:pos x="198" y="174"/>
                </a:cxn>
                <a:cxn ang="0">
                  <a:pos x="198" y="174"/>
                </a:cxn>
                <a:cxn ang="0">
                  <a:pos x="223" y="174"/>
                </a:cxn>
              </a:cxnLst>
              <a:rect l="0" t="0" r="r" b="b"/>
              <a:pathLst>
                <a:path w="248" h="224">
                  <a:moveTo>
                    <a:pt x="223" y="174"/>
                  </a:moveTo>
                  <a:lnTo>
                    <a:pt x="223" y="149"/>
                  </a:lnTo>
                  <a:lnTo>
                    <a:pt x="223" y="124"/>
                  </a:lnTo>
                  <a:lnTo>
                    <a:pt x="223" y="124"/>
                  </a:lnTo>
                  <a:lnTo>
                    <a:pt x="223" y="99"/>
                  </a:lnTo>
                  <a:lnTo>
                    <a:pt x="248" y="74"/>
                  </a:lnTo>
                  <a:lnTo>
                    <a:pt x="223" y="74"/>
                  </a:lnTo>
                  <a:lnTo>
                    <a:pt x="223" y="49"/>
                  </a:lnTo>
                  <a:lnTo>
                    <a:pt x="223" y="49"/>
                  </a:lnTo>
                  <a:lnTo>
                    <a:pt x="198" y="49"/>
                  </a:lnTo>
                  <a:lnTo>
                    <a:pt x="198" y="24"/>
                  </a:lnTo>
                  <a:lnTo>
                    <a:pt x="198" y="0"/>
                  </a:lnTo>
                  <a:lnTo>
                    <a:pt x="173" y="0"/>
                  </a:lnTo>
                  <a:lnTo>
                    <a:pt x="173" y="0"/>
                  </a:lnTo>
                  <a:lnTo>
                    <a:pt x="149" y="24"/>
                  </a:lnTo>
                  <a:lnTo>
                    <a:pt x="149" y="24"/>
                  </a:lnTo>
                  <a:lnTo>
                    <a:pt x="149" y="49"/>
                  </a:lnTo>
                  <a:lnTo>
                    <a:pt x="149" y="49"/>
                  </a:lnTo>
                  <a:lnTo>
                    <a:pt x="149" y="49"/>
                  </a:lnTo>
                  <a:lnTo>
                    <a:pt x="124" y="49"/>
                  </a:lnTo>
                  <a:lnTo>
                    <a:pt x="124" y="49"/>
                  </a:lnTo>
                  <a:lnTo>
                    <a:pt x="124" y="74"/>
                  </a:lnTo>
                  <a:lnTo>
                    <a:pt x="99" y="74"/>
                  </a:lnTo>
                  <a:lnTo>
                    <a:pt x="99" y="99"/>
                  </a:lnTo>
                  <a:lnTo>
                    <a:pt x="74" y="99"/>
                  </a:lnTo>
                  <a:lnTo>
                    <a:pt x="74" y="99"/>
                  </a:lnTo>
                  <a:lnTo>
                    <a:pt x="50" y="99"/>
                  </a:lnTo>
                  <a:lnTo>
                    <a:pt x="50" y="124"/>
                  </a:lnTo>
                  <a:lnTo>
                    <a:pt x="25" y="124"/>
                  </a:lnTo>
                  <a:lnTo>
                    <a:pt x="25" y="99"/>
                  </a:lnTo>
                  <a:lnTo>
                    <a:pt x="0" y="124"/>
                  </a:lnTo>
                  <a:lnTo>
                    <a:pt x="0" y="149"/>
                  </a:lnTo>
                  <a:lnTo>
                    <a:pt x="0" y="149"/>
                  </a:lnTo>
                  <a:lnTo>
                    <a:pt x="0" y="124"/>
                  </a:lnTo>
                  <a:lnTo>
                    <a:pt x="25" y="149"/>
                  </a:lnTo>
                  <a:lnTo>
                    <a:pt x="25" y="149"/>
                  </a:lnTo>
                  <a:lnTo>
                    <a:pt x="25" y="149"/>
                  </a:lnTo>
                  <a:lnTo>
                    <a:pt x="50" y="174"/>
                  </a:lnTo>
                  <a:lnTo>
                    <a:pt x="50" y="174"/>
                  </a:lnTo>
                  <a:lnTo>
                    <a:pt x="50" y="199"/>
                  </a:lnTo>
                  <a:lnTo>
                    <a:pt x="50" y="199"/>
                  </a:lnTo>
                  <a:lnTo>
                    <a:pt x="25" y="224"/>
                  </a:lnTo>
                  <a:lnTo>
                    <a:pt x="50" y="224"/>
                  </a:lnTo>
                  <a:lnTo>
                    <a:pt x="50" y="199"/>
                  </a:lnTo>
                  <a:lnTo>
                    <a:pt x="50" y="224"/>
                  </a:lnTo>
                  <a:lnTo>
                    <a:pt x="74" y="224"/>
                  </a:lnTo>
                  <a:lnTo>
                    <a:pt x="74" y="224"/>
                  </a:lnTo>
                  <a:lnTo>
                    <a:pt x="74" y="199"/>
                  </a:lnTo>
                  <a:lnTo>
                    <a:pt x="99" y="199"/>
                  </a:lnTo>
                  <a:lnTo>
                    <a:pt x="99" y="174"/>
                  </a:lnTo>
                  <a:lnTo>
                    <a:pt x="99" y="174"/>
                  </a:lnTo>
                  <a:lnTo>
                    <a:pt x="124" y="149"/>
                  </a:lnTo>
                  <a:lnTo>
                    <a:pt x="124" y="174"/>
                  </a:lnTo>
                  <a:lnTo>
                    <a:pt x="149" y="174"/>
                  </a:lnTo>
                  <a:lnTo>
                    <a:pt x="149" y="174"/>
                  </a:lnTo>
                  <a:lnTo>
                    <a:pt x="149" y="199"/>
                  </a:lnTo>
                  <a:lnTo>
                    <a:pt x="173" y="199"/>
                  </a:lnTo>
                  <a:lnTo>
                    <a:pt x="173" y="174"/>
                  </a:lnTo>
                  <a:lnTo>
                    <a:pt x="173" y="174"/>
                  </a:lnTo>
                  <a:lnTo>
                    <a:pt x="198" y="174"/>
                  </a:lnTo>
                  <a:lnTo>
                    <a:pt x="198" y="174"/>
                  </a:lnTo>
                  <a:lnTo>
                    <a:pt x="223" y="174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5" name="Freeform 12">
              <a:extLst>
                <a:ext uri="{FF2B5EF4-FFF2-40B4-BE49-F238E27FC236}">
                  <a16:creationId xmlns:a16="http://schemas.microsoft.com/office/drawing/2014/main" id="{1F06172D-9132-44F3-F213-41DFA150454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1389" y="3317543"/>
              <a:ext cx="23141" cy="15472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50" y="50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75" y="75"/>
                </a:cxn>
                <a:cxn ang="0">
                  <a:pos x="99" y="100"/>
                </a:cxn>
                <a:cxn ang="0">
                  <a:pos x="99" y="125"/>
                </a:cxn>
                <a:cxn ang="0">
                  <a:pos x="124" y="149"/>
                </a:cxn>
                <a:cxn ang="0">
                  <a:pos x="149" y="149"/>
                </a:cxn>
                <a:cxn ang="0">
                  <a:pos x="149" y="125"/>
                </a:cxn>
                <a:cxn ang="0">
                  <a:pos x="174" y="125"/>
                </a:cxn>
                <a:cxn ang="0">
                  <a:pos x="198" y="100"/>
                </a:cxn>
                <a:cxn ang="0">
                  <a:pos x="198" y="100"/>
                </a:cxn>
                <a:cxn ang="0">
                  <a:pos x="223" y="75"/>
                </a:cxn>
                <a:cxn ang="0">
                  <a:pos x="149" y="75"/>
                </a:cxn>
                <a:cxn ang="0">
                  <a:pos x="149" y="100"/>
                </a:cxn>
                <a:cxn ang="0">
                  <a:pos x="149" y="100"/>
                </a:cxn>
                <a:cxn ang="0">
                  <a:pos x="124" y="75"/>
                </a:cxn>
                <a:cxn ang="0">
                  <a:pos x="99" y="75"/>
                </a:cxn>
                <a:cxn ang="0">
                  <a:pos x="75" y="75"/>
                </a:cxn>
                <a:cxn ang="0">
                  <a:pos x="99" y="50"/>
                </a:cxn>
                <a:cxn ang="0">
                  <a:pos x="99" y="50"/>
                </a:cxn>
                <a:cxn ang="0">
                  <a:pos x="99" y="25"/>
                </a:cxn>
                <a:cxn ang="0">
                  <a:pos x="75" y="0"/>
                </a:cxn>
                <a:cxn ang="0">
                  <a:pos x="50" y="0"/>
                </a:cxn>
                <a:cxn ang="0">
                  <a:pos x="25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25" y="50"/>
                </a:cxn>
                <a:cxn ang="0">
                  <a:pos x="25" y="50"/>
                </a:cxn>
              </a:cxnLst>
              <a:rect l="0" t="0" r="r" b="b"/>
              <a:pathLst>
                <a:path w="223" h="149">
                  <a:moveTo>
                    <a:pt x="25" y="50"/>
                  </a:moveTo>
                  <a:lnTo>
                    <a:pt x="25" y="25"/>
                  </a:lnTo>
                  <a:lnTo>
                    <a:pt x="50" y="25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75" y="75"/>
                  </a:lnTo>
                  <a:lnTo>
                    <a:pt x="75" y="100"/>
                  </a:lnTo>
                  <a:lnTo>
                    <a:pt x="99" y="100"/>
                  </a:lnTo>
                  <a:lnTo>
                    <a:pt x="99" y="125"/>
                  </a:lnTo>
                  <a:lnTo>
                    <a:pt x="99" y="125"/>
                  </a:lnTo>
                  <a:lnTo>
                    <a:pt x="124" y="125"/>
                  </a:lnTo>
                  <a:lnTo>
                    <a:pt x="124" y="149"/>
                  </a:lnTo>
                  <a:lnTo>
                    <a:pt x="149" y="149"/>
                  </a:lnTo>
                  <a:lnTo>
                    <a:pt x="149" y="149"/>
                  </a:lnTo>
                  <a:lnTo>
                    <a:pt x="149" y="125"/>
                  </a:lnTo>
                  <a:lnTo>
                    <a:pt x="149" y="125"/>
                  </a:lnTo>
                  <a:lnTo>
                    <a:pt x="174" y="125"/>
                  </a:lnTo>
                  <a:lnTo>
                    <a:pt x="174" y="125"/>
                  </a:lnTo>
                  <a:lnTo>
                    <a:pt x="174" y="100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223" y="75"/>
                  </a:lnTo>
                  <a:lnTo>
                    <a:pt x="223" y="75"/>
                  </a:lnTo>
                  <a:lnTo>
                    <a:pt x="174" y="75"/>
                  </a:lnTo>
                  <a:lnTo>
                    <a:pt x="149" y="75"/>
                  </a:lnTo>
                  <a:lnTo>
                    <a:pt x="149" y="75"/>
                  </a:lnTo>
                  <a:lnTo>
                    <a:pt x="149" y="100"/>
                  </a:lnTo>
                  <a:lnTo>
                    <a:pt x="149" y="100"/>
                  </a:lnTo>
                  <a:lnTo>
                    <a:pt x="149" y="100"/>
                  </a:lnTo>
                  <a:lnTo>
                    <a:pt x="124" y="100"/>
                  </a:lnTo>
                  <a:lnTo>
                    <a:pt x="124" y="75"/>
                  </a:lnTo>
                  <a:lnTo>
                    <a:pt x="124" y="75"/>
                  </a:lnTo>
                  <a:lnTo>
                    <a:pt x="99" y="75"/>
                  </a:lnTo>
                  <a:lnTo>
                    <a:pt x="99" y="75"/>
                  </a:lnTo>
                  <a:lnTo>
                    <a:pt x="75" y="75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75" y="25"/>
                  </a:lnTo>
                  <a:lnTo>
                    <a:pt x="75" y="0"/>
                  </a:lnTo>
                  <a:lnTo>
                    <a:pt x="50" y="25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25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6" name="Freeform 13">
              <a:extLst>
                <a:ext uri="{FF2B5EF4-FFF2-40B4-BE49-F238E27FC236}">
                  <a16:creationId xmlns:a16="http://schemas.microsoft.com/office/drawing/2014/main" id="{F369575F-0898-5EBE-8DD3-C4946738D73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4272" y="3439647"/>
              <a:ext cx="13043" cy="15890"/>
            </a:xfrm>
            <a:custGeom>
              <a:avLst/>
              <a:gdLst/>
              <a:ahLst/>
              <a:cxnLst>
                <a:cxn ang="0">
                  <a:pos x="99" y="99"/>
                </a:cxn>
                <a:cxn ang="0">
                  <a:pos x="99" y="99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49" y="124"/>
                </a:cxn>
                <a:cxn ang="0">
                  <a:pos x="49" y="149"/>
                </a:cxn>
                <a:cxn ang="0">
                  <a:pos x="49" y="149"/>
                </a:cxn>
                <a:cxn ang="0">
                  <a:pos x="24" y="124"/>
                </a:cxn>
                <a:cxn ang="0">
                  <a:pos x="49" y="124"/>
                </a:cxn>
                <a:cxn ang="0">
                  <a:pos x="24" y="124"/>
                </a:cxn>
                <a:cxn ang="0">
                  <a:pos x="24" y="99"/>
                </a:cxn>
                <a:cxn ang="0">
                  <a:pos x="24" y="99"/>
                </a:cxn>
                <a:cxn ang="0">
                  <a:pos x="24" y="99"/>
                </a:cxn>
                <a:cxn ang="0">
                  <a:pos x="24" y="74"/>
                </a:cxn>
                <a:cxn ang="0">
                  <a:pos x="24" y="74"/>
                </a:cxn>
                <a:cxn ang="0">
                  <a:pos x="49" y="74"/>
                </a:cxn>
                <a:cxn ang="0">
                  <a:pos x="49" y="74"/>
                </a:cxn>
                <a:cxn ang="0">
                  <a:pos x="49" y="74"/>
                </a:cxn>
                <a:cxn ang="0">
                  <a:pos x="24" y="74"/>
                </a:cxn>
                <a:cxn ang="0">
                  <a:pos x="24" y="74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24" y="25"/>
                </a:cxn>
                <a:cxn ang="0">
                  <a:pos x="24" y="25"/>
                </a:cxn>
                <a:cxn ang="0">
                  <a:pos x="24" y="25"/>
                </a:cxn>
                <a:cxn ang="0">
                  <a:pos x="49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99" y="0"/>
                </a:cxn>
                <a:cxn ang="0">
                  <a:pos x="99" y="0"/>
                </a:cxn>
                <a:cxn ang="0">
                  <a:pos x="99" y="0"/>
                </a:cxn>
                <a:cxn ang="0">
                  <a:pos x="99" y="25"/>
                </a:cxn>
                <a:cxn ang="0">
                  <a:pos x="99" y="25"/>
                </a:cxn>
                <a:cxn ang="0">
                  <a:pos x="99" y="25"/>
                </a:cxn>
                <a:cxn ang="0">
                  <a:pos x="123" y="25"/>
                </a:cxn>
                <a:cxn ang="0">
                  <a:pos x="123" y="25"/>
                </a:cxn>
                <a:cxn ang="0">
                  <a:pos x="123" y="49"/>
                </a:cxn>
                <a:cxn ang="0">
                  <a:pos x="123" y="74"/>
                </a:cxn>
                <a:cxn ang="0">
                  <a:pos x="123" y="74"/>
                </a:cxn>
                <a:cxn ang="0">
                  <a:pos x="123" y="99"/>
                </a:cxn>
                <a:cxn ang="0">
                  <a:pos x="123" y="99"/>
                </a:cxn>
                <a:cxn ang="0">
                  <a:pos x="99" y="74"/>
                </a:cxn>
                <a:cxn ang="0">
                  <a:pos x="99" y="74"/>
                </a:cxn>
                <a:cxn ang="0">
                  <a:pos x="99" y="99"/>
                </a:cxn>
                <a:cxn ang="0">
                  <a:pos x="99" y="99"/>
                </a:cxn>
              </a:cxnLst>
              <a:rect l="0" t="0" r="r" b="b"/>
              <a:pathLst>
                <a:path w="123" h="149">
                  <a:moveTo>
                    <a:pt x="99" y="99"/>
                  </a:moveTo>
                  <a:lnTo>
                    <a:pt x="99" y="99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49" y="124"/>
                  </a:lnTo>
                  <a:lnTo>
                    <a:pt x="49" y="149"/>
                  </a:lnTo>
                  <a:lnTo>
                    <a:pt x="49" y="149"/>
                  </a:lnTo>
                  <a:lnTo>
                    <a:pt x="24" y="124"/>
                  </a:lnTo>
                  <a:lnTo>
                    <a:pt x="49" y="124"/>
                  </a:lnTo>
                  <a:lnTo>
                    <a:pt x="24" y="124"/>
                  </a:lnTo>
                  <a:lnTo>
                    <a:pt x="24" y="99"/>
                  </a:lnTo>
                  <a:lnTo>
                    <a:pt x="24" y="99"/>
                  </a:lnTo>
                  <a:lnTo>
                    <a:pt x="24" y="99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49" y="74"/>
                  </a:lnTo>
                  <a:lnTo>
                    <a:pt x="49" y="74"/>
                  </a:lnTo>
                  <a:lnTo>
                    <a:pt x="49" y="74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49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123" y="25"/>
                  </a:lnTo>
                  <a:lnTo>
                    <a:pt x="123" y="25"/>
                  </a:lnTo>
                  <a:lnTo>
                    <a:pt x="123" y="49"/>
                  </a:lnTo>
                  <a:lnTo>
                    <a:pt x="123" y="74"/>
                  </a:lnTo>
                  <a:lnTo>
                    <a:pt x="123" y="74"/>
                  </a:lnTo>
                  <a:lnTo>
                    <a:pt x="123" y="99"/>
                  </a:lnTo>
                  <a:lnTo>
                    <a:pt x="123" y="99"/>
                  </a:lnTo>
                  <a:lnTo>
                    <a:pt x="99" y="74"/>
                  </a:lnTo>
                  <a:lnTo>
                    <a:pt x="99" y="74"/>
                  </a:lnTo>
                  <a:lnTo>
                    <a:pt x="99" y="99"/>
                  </a:lnTo>
                  <a:lnTo>
                    <a:pt x="99" y="99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7" name="Freeform 14">
              <a:extLst>
                <a:ext uri="{FF2B5EF4-FFF2-40B4-BE49-F238E27FC236}">
                  <a16:creationId xmlns:a16="http://schemas.microsoft.com/office/drawing/2014/main" id="{DB72AA17-CA84-0395-0B76-E6D823642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1486" y="3312108"/>
              <a:ext cx="10519" cy="12963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100"/>
                </a:cxn>
                <a:cxn ang="0">
                  <a:pos x="0" y="100"/>
                </a:cxn>
                <a:cxn ang="0">
                  <a:pos x="25" y="125"/>
                </a:cxn>
                <a:cxn ang="0">
                  <a:pos x="25" y="125"/>
                </a:cxn>
                <a:cxn ang="0">
                  <a:pos x="25" y="125"/>
                </a:cxn>
                <a:cxn ang="0">
                  <a:pos x="50" y="125"/>
                </a:cxn>
                <a:cxn ang="0">
                  <a:pos x="75" y="125"/>
                </a:cxn>
                <a:cxn ang="0">
                  <a:pos x="75" y="125"/>
                </a:cxn>
                <a:cxn ang="0">
                  <a:pos x="99" y="100"/>
                </a:cxn>
                <a:cxn ang="0">
                  <a:pos x="99" y="100"/>
                </a:cxn>
                <a:cxn ang="0">
                  <a:pos x="99" y="100"/>
                </a:cxn>
                <a:cxn ang="0">
                  <a:pos x="99" y="75"/>
                </a:cxn>
                <a:cxn ang="0">
                  <a:pos x="75" y="75"/>
                </a:cxn>
                <a:cxn ang="0">
                  <a:pos x="75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99" h="125">
                  <a:moveTo>
                    <a:pt x="0" y="25"/>
                  </a:move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25" y="125"/>
                  </a:lnTo>
                  <a:lnTo>
                    <a:pt x="25" y="125"/>
                  </a:lnTo>
                  <a:lnTo>
                    <a:pt x="25" y="125"/>
                  </a:lnTo>
                  <a:lnTo>
                    <a:pt x="50" y="125"/>
                  </a:lnTo>
                  <a:lnTo>
                    <a:pt x="75" y="125"/>
                  </a:lnTo>
                  <a:lnTo>
                    <a:pt x="75" y="125"/>
                  </a:lnTo>
                  <a:lnTo>
                    <a:pt x="99" y="100"/>
                  </a:lnTo>
                  <a:lnTo>
                    <a:pt x="99" y="100"/>
                  </a:lnTo>
                  <a:lnTo>
                    <a:pt x="99" y="100"/>
                  </a:lnTo>
                  <a:lnTo>
                    <a:pt x="99" y="75"/>
                  </a:lnTo>
                  <a:lnTo>
                    <a:pt x="75" y="75"/>
                  </a:lnTo>
                  <a:lnTo>
                    <a:pt x="75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8" name="Freeform 15">
              <a:extLst>
                <a:ext uri="{FF2B5EF4-FFF2-40B4-BE49-F238E27FC236}">
                  <a16:creationId xmlns:a16="http://schemas.microsoft.com/office/drawing/2014/main" id="{EDE26076-DCA4-C4BB-433E-BD0DC3856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9833" y="3309599"/>
              <a:ext cx="7994" cy="15472"/>
            </a:xfrm>
            <a:custGeom>
              <a:avLst/>
              <a:gdLst/>
              <a:ahLst/>
              <a:cxnLst>
                <a:cxn ang="0">
                  <a:pos x="74" y="124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74" y="149"/>
                </a:cxn>
                <a:cxn ang="0">
                  <a:pos x="74" y="149"/>
                </a:cxn>
                <a:cxn ang="0">
                  <a:pos x="50" y="149"/>
                </a:cxn>
                <a:cxn ang="0">
                  <a:pos x="50" y="124"/>
                </a:cxn>
                <a:cxn ang="0">
                  <a:pos x="50" y="124"/>
                </a:cxn>
                <a:cxn ang="0">
                  <a:pos x="50" y="124"/>
                </a:cxn>
                <a:cxn ang="0">
                  <a:pos x="25" y="124"/>
                </a:cxn>
                <a:cxn ang="0">
                  <a:pos x="25" y="99"/>
                </a:cxn>
                <a:cxn ang="0">
                  <a:pos x="0" y="74"/>
                </a:cxn>
                <a:cxn ang="0">
                  <a:pos x="0" y="49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5" y="24"/>
                </a:cxn>
                <a:cxn ang="0">
                  <a:pos x="25" y="49"/>
                </a:cxn>
                <a:cxn ang="0">
                  <a:pos x="25" y="24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74" y="74"/>
                </a:cxn>
                <a:cxn ang="0">
                  <a:pos x="74" y="74"/>
                </a:cxn>
                <a:cxn ang="0">
                  <a:pos x="74" y="99"/>
                </a:cxn>
                <a:cxn ang="0">
                  <a:pos x="74" y="99"/>
                </a:cxn>
                <a:cxn ang="0">
                  <a:pos x="74" y="124"/>
                </a:cxn>
                <a:cxn ang="0">
                  <a:pos x="74" y="124"/>
                </a:cxn>
              </a:cxnLst>
              <a:rect l="0" t="0" r="r" b="b"/>
              <a:pathLst>
                <a:path w="74" h="149">
                  <a:moveTo>
                    <a:pt x="74" y="124"/>
                  </a:moveTo>
                  <a:lnTo>
                    <a:pt x="74" y="124"/>
                  </a:lnTo>
                  <a:lnTo>
                    <a:pt x="74" y="124"/>
                  </a:lnTo>
                  <a:lnTo>
                    <a:pt x="74" y="149"/>
                  </a:lnTo>
                  <a:lnTo>
                    <a:pt x="74" y="149"/>
                  </a:lnTo>
                  <a:lnTo>
                    <a:pt x="50" y="149"/>
                  </a:lnTo>
                  <a:lnTo>
                    <a:pt x="50" y="124"/>
                  </a:lnTo>
                  <a:lnTo>
                    <a:pt x="50" y="124"/>
                  </a:lnTo>
                  <a:lnTo>
                    <a:pt x="50" y="124"/>
                  </a:lnTo>
                  <a:lnTo>
                    <a:pt x="25" y="124"/>
                  </a:lnTo>
                  <a:lnTo>
                    <a:pt x="25" y="99"/>
                  </a:lnTo>
                  <a:lnTo>
                    <a:pt x="0" y="74"/>
                  </a:lnTo>
                  <a:lnTo>
                    <a:pt x="0" y="49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0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5" y="24"/>
                  </a:lnTo>
                  <a:lnTo>
                    <a:pt x="25" y="49"/>
                  </a:lnTo>
                  <a:lnTo>
                    <a:pt x="25" y="24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99"/>
                  </a:lnTo>
                  <a:lnTo>
                    <a:pt x="74" y="99"/>
                  </a:lnTo>
                  <a:lnTo>
                    <a:pt x="74" y="124"/>
                  </a:lnTo>
                  <a:lnTo>
                    <a:pt x="74" y="124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9" name="Freeform 16">
              <a:extLst>
                <a:ext uri="{FF2B5EF4-FFF2-40B4-BE49-F238E27FC236}">
                  <a16:creationId xmlns:a16="http://schemas.microsoft.com/office/drawing/2014/main" id="{82D2DE1E-FC2C-1125-4231-D41F89D54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4783" y="3312108"/>
              <a:ext cx="15567" cy="15890"/>
            </a:xfrm>
            <a:custGeom>
              <a:avLst/>
              <a:gdLst/>
              <a:ahLst/>
              <a:cxnLst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100"/>
                </a:cxn>
                <a:cxn ang="0">
                  <a:pos x="49" y="100"/>
                </a:cxn>
                <a:cxn ang="0">
                  <a:pos x="49" y="125"/>
                </a:cxn>
                <a:cxn ang="0">
                  <a:pos x="49" y="125"/>
                </a:cxn>
                <a:cxn ang="0">
                  <a:pos x="74" y="125"/>
                </a:cxn>
                <a:cxn ang="0">
                  <a:pos x="74" y="125"/>
                </a:cxn>
                <a:cxn ang="0">
                  <a:pos x="99" y="150"/>
                </a:cxn>
                <a:cxn ang="0">
                  <a:pos x="123" y="150"/>
                </a:cxn>
                <a:cxn ang="0">
                  <a:pos x="123" y="150"/>
                </a:cxn>
                <a:cxn ang="0">
                  <a:pos x="123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25"/>
                </a:cxn>
                <a:cxn ang="0">
                  <a:pos x="148" y="125"/>
                </a:cxn>
                <a:cxn ang="0">
                  <a:pos x="148" y="125"/>
                </a:cxn>
                <a:cxn ang="0">
                  <a:pos x="123" y="125"/>
                </a:cxn>
                <a:cxn ang="0">
                  <a:pos x="123" y="125"/>
                </a:cxn>
                <a:cxn ang="0">
                  <a:pos x="99" y="125"/>
                </a:cxn>
                <a:cxn ang="0">
                  <a:pos x="99" y="125"/>
                </a:cxn>
                <a:cxn ang="0">
                  <a:pos x="74" y="100"/>
                </a:cxn>
                <a:cxn ang="0">
                  <a:pos x="74" y="100"/>
                </a:cxn>
                <a:cxn ang="0">
                  <a:pos x="49" y="75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75"/>
                </a:cxn>
                <a:cxn ang="0">
                  <a:pos x="49" y="75"/>
                </a:cxn>
              </a:cxnLst>
              <a:rect l="0" t="0" r="r" b="b"/>
              <a:pathLst>
                <a:path w="148" h="150">
                  <a:moveTo>
                    <a:pt x="49" y="75"/>
                  </a:moveTo>
                  <a:lnTo>
                    <a:pt x="49" y="75"/>
                  </a:lnTo>
                  <a:lnTo>
                    <a:pt x="49" y="75"/>
                  </a:lnTo>
                  <a:lnTo>
                    <a:pt x="49" y="75"/>
                  </a:lnTo>
                  <a:lnTo>
                    <a:pt x="49" y="75"/>
                  </a:lnTo>
                  <a:lnTo>
                    <a:pt x="49" y="100"/>
                  </a:lnTo>
                  <a:lnTo>
                    <a:pt x="49" y="100"/>
                  </a:lnTo>
                  <a:lnTo>
                    <a:pt x="49" y="125"/>
                  </a:lnTo>
                  <a:lnTo>
                    <a:pt x="49" y="125"/>
                  </a:lnTo>
                  <a:lnTo>
                    <a:pt x="74" y="125"/>
                  </a:lnTo>
                  <a:lnTo>
                    <a:pt x="74" y="125"/>
                  </a:lnTo>
                  <a:lnTo>
                    <a:pt x="99" y="150"/>
                  </a:lnTo>
                  <a:lnTo>
                    <a:pt x="123" y="150"/>
                  </a:lnTo>
                  <a:lnTo>
                    <a:pt x="123" y="150"/>
                  </a:lnTo>
                  <a:lnTo>
                    <a:pt x="123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25"/>
                  </a:lnTo>
                  <a:lnTo>
                    <a:pt x="148" y="125"/>
                  </a:lnTo>
                  <a:lnTo>
                    <a:pt x="148" y="125"/>
                  </a:lnTo>
                  <a:lnTo>
                    <a:pt x="123" y="125"/>
                  </a:lnTo>
                  <a:lnTo>
                    <a:pt x="123" y="125"/>
                  </a:lnTo>
                  <a:lnTo>
                    <a:pt x="99" y="125"/>
                  </a:lnTo>
                  <a:lnTo>
                    <a:pt x="99" y="125"/>
                  </a:lnTo>
                  <a:lnTo>
                    <a:pt x="74" y="100"/>
                  </a:lnTo>
                  <a:lnTo>
                    <a:pt x="74" y="100"/>
                  </a:lnTo>
                  <a:lnTo>
                    <a:pt x="49" y="75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75"/>
                  </a:lnTo>
                  <a:lnTo>
                    <a:pt x="49" y="7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0" name="Freeform 17">
              <a:extLst>
                <a:ext uri="{FF2B5EF4-FFF2-40B4-BE49-F238E27FC236}">
                  <a16:creationId xmlns:a16="http://schemas.microsoft.com/office/drawing/2014/main" id="{AC39217D-DD08-CA14-FB46-1F75EFCCC8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4431" y="3299144"/>
              <a:ext cx="7574" cy="12963"/>
            </a:xfrm>
            <a:custGeom>
              <a:avLst/>
              <a:gdLst/>
              <a:ahLst/>
              <a:cxnLst>
                <a:cxn ang="0">
                  <a:pos x="50" y="100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74" y="50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50" y="0"/>
                </a:cxn>
                <a:cxn ang="0">
                  <a:pos x="50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24"/>
                </a:cxn>
                <a:cxn ang="0">
                  <a:pos x="25" y="124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50" y="100"/>
                </a:cxn>
              </a:cxnLst>
              <a:rect l="0" t="0" r="r" b="b"/>
              <a:pathLst>
                <a:path w="74" h="124">
                  <a:moveTo>
                    <a:pt x="50" y="100"/>
                  </a:move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4" y="50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50" y="0"/>
                  </a:lnTo>
                  <a:lnTo>
                    <a:pt x="50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24"/>
                  </a:lnTo>
                  <a:lnTo>
                    <a:pt x="25" y="124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50" y="10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1" name="Freeform 18">
              <a:extLst>
                <a:ext uri="{FF2B5EF4-FFF2-40B4-BE49-F238E27FC236}">
                  <a16:creationId xmlns:a16="http://schemas.microsoft.com/office/drawing/2014/main" id="{BAF327E0-E018-BC99-6B41-ECE90E3FC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6437" y="3340961"/>
              <a:ext cx="7994" cy="12963"/>
            </a:xfrm>
            <a:custGeom>
              <a:avLst/>
              <a:gdLst/>
              <a:ahLst/>
              <a:cxnLst>
                <a:cxn ang="0">
                  <a:pos x="49" y="125"/>
                </a:cxn>
                <a:cxn ang="0">
                  <a:pos x="49" y="125"/>
                </a:cxn>
                <a:cxn ang="0">
                  <a:pos x="49" y="100"/>
                </a:cxn>
                <a:cxn ang="0">
                  <a:pos x="49" y="75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49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100"/>
                </a:cxn>
                <a:cxn ang="0">
                  <a:pos x="0" y="100"/>
                </a:cxn>
                <a:cxn ang="0">
                  <a:pos x="25" y="100"/>
                </a:cxn>
                <a:cxn ang="0">
                  <a:pos x="25" y="125"/>
                </a:cxn>
                <a:cxn ang="0">
                  <a:pos x="25" y="100"/>
                </a:cxn>
                <a:cxn ang="0">
                  <a:pos x="49" y="125"/>
                </a:cxn>
              </a:cxnLst>
              <a:rect l="0" t="0" r="r" b="b"/>
              <a:pathLst>
                <a:path w="74" h="125">
                  <a:moveTo>
                    <a:pt x="49" y="125"/>
                  </a:moveTo>
                  <a:lnTo>
                    <a:pt x="49" y="125"/>
                  </a:lnTo>
                  <a:lnTo>
                    <a:pt x="49" y="100"/>
                  </a:lnTo>
                  <a:lnTo>
                    <a:pt x="49" y="75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49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100"/>
                  </a:lnTo>
                  <a:lnTo>
                    <a:pt x="0" y="100"/>
                  </a:lnTo>
                  <a:lnTo>
                    <a:pt x="25" y="100"/>
                  </a:lnTo>
                  <a:lnTo>
                    <a:pt x="25" y="125"/>
                  </a:lnTo>
                  <a:lnTo>
                    <a:pt x="25" y="100"/>
                  </a:lnTo>
                  <a:lnTo>
                    <a:pt x="49" y="1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2" name="Freeform 19">
              <a:extLst>
                <a:ext uri="{FF2B5EF4-FFF2-40B4-BE49-F238E27FC236}">
                  <a16:creationId xmlns:a16="http://schemas.microsoft.com/office/drawing/2014/main" id="{73542517-7B92-3FC2-8913-56D1C6D5EB9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7474" y="3288690"/>
              <a:ext cx="10098" cy="7945"/>
            </a:xfrm>
            <a:custGeom>
              <a:avLst/>
              <a:gdLst/>
              <a:ahLst/>
              <a:cxnLst>
                <a:cxn ang="0">
                  <a:pos x="99" y="25"/>
                </a:cxn>
                <a:cxn ang="0">
                  <a:pos x="99" y="0"/>
                </a:cxn>
                <a:cxn ang="0">
                  <a:pos x="74" y="0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74" y="25"/>
                </a:cxn>
                <a:cxn ang="0">
                  <a:pos x="99" y="25"/>
                </a:cxn>
              </a:cxnLst>
              <a:rect l="0" t="0" r="r" b="b"/>
              <a:pathLst>
                <a:path w="99" h="75">
                  <a:moveTo>
                    <a:pt x="99" y="25"/>
                  </a:moveTo>
                  <a:lnTo>
                    <a:pt x="99" y="0"/>
                  </a:lnTo>
                  <a:lnTo>
                    <a:pt x="74" y="0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74" y="25"/>
                  </a:lnTo>
                  <a:lnTo>
                    <a:pt x="99" y="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3" name="Freeform 20">
              <a:extLst>
                <a:ext uri="{FF2B5EF4-FFF2-40B4-BE49-F238E27FC236}">
                  <a16:creationId xmlns:a16="http://schemas.microsoft.com/office/drawing/2014/main" id="{3BEB164D-DFB3-8C87-353B-309FC4C92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443" y="3356433"/>
              <a:ext cx="10519" cy="5018"/>
            </a:xfrm>
            <a:custGeom>
              <a:avLst/>
              <a:gdLst/>
              <a:ahLst/>
              <a:cxnLst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75" y="25"/>
                </a:cxn>
                <a:cxn ang="0">
                  <a:pos x="50" y="25"/>
                </a:cxn>
                <a:cxn ang="0">
                  <a:pos x="75" y="25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75" y="0"/>
                </a:cxn>
                <a:cxn ang="0">
                  <a:pos x="75" y="0"/>
                </a:cxn>
                <a:cxn ang="0">
                  <a:pos x="75" y="0"/>
                </a:cxn>
                <a:cxn ang="0">
                  <a:pos x="50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</a:cxnLst>
              <a:rect l="0" t="0" r="r" b="b"/>
              <a:pathLst>
                <a:path w="100" h="50">
                  <a:moveTo>
                    <a:pt x="25" y="50"/>
                  </a:moveTo>
                  <a:lnTo>
                    <a:pt x="25" y="50"/>
                  </a:lnTo>
                  <a:lnTo>
                    <a:pt x="25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75" y="25"/>
                  </a:lnTo>
                  <a:lnTo>
                    <a:pt x="50" y="25"/>
                  </a:lnTo>
                  <a:lnTo>
                    <a:pt x="75" y="25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50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4" name="Freeform 21">
              <a:extLst>
                <a:ext uri="{FF2B5EF4-FFF2-40B4-BE49-F238E27FC236}">
                  <a16:creationId xmlns:a16="http://schemas.microsoft.com/office/drawing/2014/main" id="{28C7A174-E4F4-937F-B367-150FF2BA26F1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3394" y="3351415"/>
              <a:ext cx="7994" cy="7527"/>
            </a:xfrm>
            <a:custGeom>
              <a:avLst/>
              <a:gdLst/>
              <a:ahLst/>
              <a:cxnLst>
                <a:cxn ang="0">
                  <a:pos x="0" y="74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49" y="49"/>
                </a:cxn>
                <a:cxn ang="0">
                  <a:pos x="49" y="49"/>
                </a:cxn>
                <a:cxn ang="0">
                  <a:pos x="49" y="49"/>
                </a:cxn>
                <a:cxn ang="0">
                  <a:pos x="25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49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74"/>
                </a:cxn>
              </a:cxnLst>
              <a:rect l="0" t="0" r="r" b="b"/>
              <a:pathLst>
                <a:path w="74" h="74">
                  <a:moveTo>
                    <a:pt x="0" y="74"/>
                  </a:moveTo>
                  <a:lnTo>
                    <a:pt x="0" y="49"/>
                  </a:lnTo>
                  <a:lnTo>
                    <a:pt x="0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49" y="49"/>
                  </a:lnTo>
                  <a:lnTo>
                    <a:pt x="49" y="49"/>
                  </a:lnTo>
                  <a:lnTo>
                    <a:pt x="49" y="49"/>
                  </a:lnTo>
                  <a:lnTo>
                    <a:pt x="25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49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5" name="Freeform 22">
              <a:extLst>
                <a:ext uri="{FF2B5EF4-FFF2-40B4-BE49-F238E27FC236}">
                  <a16:creationId xmlns:a16="http://schemas.microsoft.com/office/drawing/2014/main" id="{EA2E9A36-A0B6-7E81-557A-72EB74EAB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2005" y="3317543"/>
              <a:ext cx="5469" cy="501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50" y="25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50" h="50">
                  <a:moveTo>
                    <a:pt x="25" y="0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6" name="Freeform 23">
              <a:extLst>
                <a:ext uri="{FF2B5EF4-FFF2-40B4-BE49-F238E27FC236}">
                  <a16:creationId xmlns:a16="http://schemas.microsoft.com/office/drawing/2014/main" id="{188EC52D-C138-28C0-9576-9E87CA63F420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9321" y="3471009"/>
              <a:ext cx="5469" cy="7945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0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0" y="7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25" y="25"/>
                </a:cxn>
                <a:cxn ang="0">
                  <a:pos x="25" y="25"/>
                </a:cxn>
              </a:cxnLst>
              <a:rect l="0" t="0" r="r" b="b"/>
              <a:pathLst>
                <a:path w="50" h="75">
                  <a:moveTo>
                    <a:pt x="25" y="25"/>
                  </a:moveTo>
                  <a:lnTo>
                    <a:pt x="25" y="0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0" y="7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25" y="25"/>
                  </a:lnTo>
                  <a:lnTo>
                    <a:pt x="25" y="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7" name="Freeform 24">
              <a:extLst>
                <a:ext uri="{FF2B5EF4-FFF2-40B4-BE49-F238E27FC236}">
                  <a16:creationId xmlns:a16="http://schemas.microsoft.com/office/drawing/2014/main" id="{A349402E-3DE6-00D1-7C5F-67E6F9509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2259" y="3314616"/>
              <a:ext cx="5049" cy="7945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49" y="50"/>
                </a:cxn>
                <a:cxn ang="0">
                  <a:pos x="49" y="25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49" h="75">
                  <a:moveTo>
                    <a:pt x="0" y="25"/>
                  </a:moveTo>
                  <a:lnTo>
                    <a:pt x="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49" y="50"/>
                  </a:lnTo>
                  <a:lnTo>
                    <a:pt x="49" y="25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8" name="Freeform 25">
              <a:extLst>
                <a:ext uri="{FF2B5EF4-FFF2-40B4-BE49-F238E27FC236}">
                  <a16:creationId xmlns:a16="http://schemas.microsoft.com/office/drawing/2014/main" id="{7CEAA9B9-B6EF-F25F-7094-8BD5D9CEA94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3394" y="3314616"/>
              <a:ext cx="7994" cy="54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74" h="50">
                  <a:moveTo>
                    <a:pt x="0" y="25"/>
                  </a:moveTo>
                  <a:lnTo>
                    <a:pt x="0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9" name="Freeform 26">
              <a:extLst>
                <a:ext uri="{FF2B5EF4-FFF2-40B4-BE49-F238E27FC236}">
                  <a16:creationId xmlns:a16="http://schemas.microsoft.com/office/drawing/2014/main" id="{0F8D3034-E74C-FE8E-C71A-2D0B73AE0769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6796" y="3458046"/>
              <a:ext cx="7994" cy="5436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75" y="0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0" y="25"/>
                </a:cxn>
                <a:cxn ang="0">
                  <a:pos x="25" y="0"/>
                </a:cxn>
                <a:cxn ang="0">
                  <a:pos x="50" y="0"/>
                </a:cxn>
              </a:cxnLst>
              <a:rect l="0" t="0" r="r" b="b"/>
              <a:pathLst>
                <a:path w="75" h="50">
                  <a:moveTo>
                    <a:pt x="50" y="0"/>
                  </a:moveTo>
                  <a:lnTo>
                    <a:pt x="75" y="0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0" name="Freeform 27">
              <a:extLst>
                <a:ext uri="{FF2B5EF4-FFF2-40B4-BE49-F238E27FC236}">
                  <a16:creationId xmlns:a16="http://schemas.microsoft.com/office/drawing/2014/main" id="{0D78FB48-CE7C-484F-A9AA-D29F6D36B3E0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0351" y="3320053"/>
              <a:ext cx="2525" cy="5018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</a:cxnLst>
              <a:rect l="0" t="0" r="r" b="b"/>
              <a:pathLst>
                <a:path w="25" h="50">
                  <a:moveTo>
                    <a:pt x="25" y="25"/>
                  </a:move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1" name="Freeform 28">
              <a:extLst>
                <a:ext uri="{FF2B5EF4-FFF2-40B4-BE49-F238E27FC236}">
                  <a16:creationId xmlns:a16="http://schemas.microsoft.com/office/drawing/2014/main" id="{9D145F8C-A7BD-62FB-74C6-62E0A3DA901C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9999" y="3309599"/>
              <a:ext cx="5049" cy="5018"/>
            </a:xfrm>
            <a:custGeom>
              <a:avLst/>
              <a:gdLst/>
              <a:ahLst/>
              <a:cxnLst>
                <a:cxn ang="0">
                  <a:pos x="24" y="49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24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49"/>
                </a:cxn>
                <a:cxn ang="0">
                  <a:pos x="24" y="49"/>
                </a:cxn>
                <a:cxn ang="0">
                  <a:pos x="24" y="49"/>
                </a:cxn>
                <a:cxn ang="0">
                  <a:pos x="0" y="49"/>
                </a:cxn>
                <a:cxn ang="0">
                  <a:pos x="24" y="49"/>
                </a:cxn>
              </a:cxnLst>
              <a:rect l="0" t="0" r="r" b="b"/>
              <a:pathLst>
                <a:path w="49" h="49">
                  <a:moveTo>
                    <a:pt x="24" y="49"/>
                  </a:moveTo>
                  <a:lnTo>
                    <a:pt x="24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0" y="49"/>
                  </a:lnTo>
                  <a:lnTo>
                    <a:pt x="24" y="49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2" name="Freeform 29">
              <a:extLst>
                <a:ext uri="{FF2B5EF4-FFF2-40B4-BE49-F238E27FC236}">
                  <a16:creationId xmlns:a16="http://schemas.microsoft.com/office/drawing/2014/main" id="{A10CBC8C-E534-C866-D255-5BECCF0D21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4529" y="3322561"/>
              <a:ext cx="5469" cy="54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50" y="25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</a:cxnLst>
              <a:rect l="0" t="0" r="r" b="b"/>
              <a:pathLst>
                <a:path w="50" h="50">
                  <a:moveTo>
                    <a:pt x="0" y="25"/>
                  </a:moveTo>
                  <a:lnTo>
                    <a:pt x="25" y="25"/>
                  </a:lnTo>
                  <a:lnTo>
                    <a:pt x="25" y="0"/>
                  </a:lnTo>
                  <a:lnTo>
                    <a:pt x="50" y="0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3" name="Freeform 30">
              <a:extLst>
                <a:ext uri="{FF2B5EF4-FFF2-40B4-BE49-F238E27FC236}">
                  <a16:creationId xmlns:a16="http://schemas.microsoft.com/office/drawing/2014/main" id="{40C77D3B-7FD0-EA58-9810-AF07D4A6C892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6796" y="3468500"/>
              <a:ext cx="2525" cy="5018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0" y="50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0" y="50"/>
                </a:cxn>
              </a:cxnLst>
              <a:rect l="0" t="0" r="r" b="b"/>
              <a:pathLst>
                <a:path w="25" h="50">
                  <a:moveTo>
                    <a:pt x="0" y="50"/>
                  </a:moveTo>
                  <a:lnTo>
                    <a:pt x="0" y="50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4" name="Freeform 31">
              <a:extLst>
                <a:ext uri="{FF2B5EF4-FFF2-40B4-BE49-F238E27FC236}">
                  <a16:creationId xmlns:a16="http://schemas.microsoft.com/office/drawing/2014/main" id="{62CEDC64-4BC5-9313-712A-0E2A097B8ED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5048" y="3312108"/>
              <a:ext cx="2525" cy="5436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25" h="50">
                  <a:moveTo>
                    <a:pt x="25" y="0"/>
                  </a:move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5" name="Freeform 32">
              <a:extLst>
                <a:ext uri="{FF2B5EF4-FFF2-40B4-BE49-F238E27FC236}">
                  <a16:creationId xmlns:a16="http://schemas.microsoft.com/office/drawing/2014/main" id="{11E0C391-CE62-481D-5214-256B760C240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2005" y="3333015"/>
              <a:ext cx="5469" cy="2509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50" h="25">
                  <a:moveTo>
                    <a:pt x="0" y="25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6" name="Freeform 33">
              <a:extLst>
                <a:ext uri="{FF2B5EF4-FFF2-40B4-BE49-F238E27FC236}">
                  <a16:creationId xmlns:a16="http://schemas.microsoft.com/office/drawing/2014/main" id="{12B988E2-F2E1-330D-031D-FAB9D6DFED4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2523" y="3317543"/>
              <a:ext cx="2525" cy="501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25" h="50">
                  <a:moveTo>
                    <a:pt x="25" y="0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7" name="Freeform 34">
              <a:extLst>
                <a:ext uri="{FF2B5EF4-FFF2-40B4-BE49-F238E27FC236}">
                  <a16:creationId xmlns:a16="http://schemas.microsoft.com/office/drawing/2014/main" id="{8315803F-9DAE-DFFD-FCED-FF12D601151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3913" y="3309599"/>
              <a:ext cx="2525" cy="2509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24"/>
                </a:cxn>
              </a:cxnLst>
              <a:rect l="0" t="0" r="r" b="b"/>
              <a:pathLst>
                <a:path w="25" h="24">
                  <a:moveTo>
                    <a:pt x="0" y="24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8" name="Freeform 35">
              <a:extLst>
                <a:ext uri="{FF2B5EF4-FFF2-40B4-BE49-F238E27FC236}">
                  <a16:creationId xmlns:a16="http://schemas.microsoft.com/office/drawing/2014/main" id="{F212EADB-CF99-EDAA-D960-6C0730A0C60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9840" y="3439647"/>
              <a:ext cx="0" cy="2927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</a:cxnLst>
              <a:rect l="0" t="0" r="r" b="b"/>
              <a:pathLst>
                <a:path h="25">
                  <a:moveTo>
                    <a:pt x="0" y="2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9" name="Freeform 36">
              <a:extLst>
                <a:ext uri="{FF2B5EF4-FFF2-40B4-BE49-F238E27FC236}">
                  <a16:creationId xmlns:a16="http://schemas.microsoft.com/office/drawing/2014/main" id="{35F56DB2-0A98-5DC3-BD9C-C6E8384003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8451" y="3317543"/>
              <a:ext cx="96772" cy="96177"/>
            </a:xfrm>
            <a:custGeom>
              <a:avLst/>
              <a:gdLst/>
              <a:ahLst/>
              <a:cxnLst>
                <a:cxn ang="0">
                  <a:pos x="445" y="75"/>
                </a:cxn>
                <a:cxn ang="0">
                  <a:pos x="445" y="50"/>
                </a:cxn>
                <a:cxn ang="0">
                  <a:pos x="495" y="50"/>
                </a:cxn>
                <a:cxn ang="0">
                  <a:pos x="495" y="0"/>
                </a:cxn>
                <a:cxn ang="0">
                  <a:pos x="569" y="25"/>
                </a:cxn>
                <a:cxn ang="0">
                  <a:pos x="643" y="75"/>
                </a:cxn>
                <a:cxn ang="0">
                  <a:pos x="693" y="0"/>
                </a:cxn>
                <a:cxn ang="0">
                  <a:pos x="767" y="25"/>
                </a:cxn>
                <a:cxn ang="0">
                  <a:pos x="817" y="50"/>
                </a:cxn>
                <a:cxn ang="0">
                  <a:pos x="866" y="149"/>
                </a:cxn>
                <a:cxn ang="0">
                  <a:pos x="817" y="274"/>
                </a:cxn>
                <a:cxn ang="0">
                  <a:pos x="842" y="324"/>
                </a:cxn>
                <a:cxn ang="0">
                  <a:pos x="891" y="274"/>
                </a:cxn>
                <a:cxn ang="0">
                  <a:pos x="891" y="324"/>
                </a:cxn>
                <a:cxn ang="0">
                  <a:pos x="842" y="398"/>
                </a:cxn>
                <a:cxn ang="0">
                  <a:pos x="817" y="498"/>
                </a:cxn>
                <a:cxn ang="0">
                  <a:pos x="767" y="523"/>
                </a:cxn>
                <a:cxn ang="0">
                  <a:pos x="668" y="523"/>
                </a:cxn>
                <a:cxn ang="0">
                  <a:pos x="693" y="597"/>
                </a:cxn>
                <a:cxn ang="0">
                  <a:pos x="767" y="572"/>
                </a:cxn>
                <a:cxn ang="0">
                  <a:pos x="767" y="597"/>
                </a:cxn>
                <a:cxn ang="0">
                  <a:pos x="693" y="647"/>
                </a:cxn>
                <a:cxn ang="0">
                  <a:pos x="594" y="672"/>
                </a:cxn>
                <a:cxn ang="0">
                  <a:pos x="520" y="722"/>
                </a:cxn>
                <a:cxn ang="0">
                  <a:pos x="495" y="796"/>
                </a:cxn>
                <a:cxn ang="0">
                  <a:pos x="421" y="821"/>
                </a:cxn>
                <a:cxn ang="0">
                  <a:pos x="421" y="722"/>
                </a:cxn>
                <a:cxn ang="0">
                  <a:pos x="421" y="647"/>
                </a:cxn>
                <a:cxn ang="0">
                  <a:pos x="346" y="722"/>
                </a:cxn>
                <a:cxn ang="0">
                  <a:pos x="322" y="772"/>
                </a:cxn>
                <a:cxn ang="0">
                  <a:pos x="222" y="821"/>
                </a:cxn>
                <a:cxn ang="0">
                  <a:pos x="198" y="896"/>
                </a:cxn>
                <a:cxn ang="0">
                  <a:pos x="173" y="846"/>
                </a:cxn>
                <a:cxn ang="0">
                  <a:pos x="99" y="896"/>
                </a:cxn>
                <a:cxn ang="0">
                  <a:pos x="49" y="921"/>
                </a:cxn>
                <a:cxn ang="0">
                  <a:pos x="0" y="871"/>
                </a:cxn>
                <a:cxn ang="0">
                  <a:pos x="74" y="796"/>
                </a:cxn>
                <a:cxn ang="0">
                  <a:pos x="123" y="722"/>
                </a:cxn>
                <a:cxn ang="0">
                  <a:pos x="173" y="672"/>
                </a:cxn>
                <a:cxn ang="0">
                  <a:pos x="123" y="647"/>
                </a:cxn>
                <a:cxn ang="0">
                  <a:pos x="99" y="572"/>
                </a:cxn>
                <a:cxn ang="0">
                  <a:pos x="173" y="448"/>
                </a:cxn>
                <a:cxn ang="0">
                  <a:pos x="198" y="349"/>
                </a:cxn>
                <a:cxn ang="0">
                  <a:pos x="322" y="249"/>
                </a:cxn>
                <a:cxn ang="0">
                  <a:pos x="346" y="274"/>
                </a:cxn>
                <a:cxn ang="0">
                  <a:pos x="396" y="324"/>
                </a:cxn>
                <a:cxn ang="0">
                  <a:pos x="445" y="448"/>
                </a:cxn>
                <a:cxn ang="0">
                  <a:pos x="470" y="274"/>
                </a:cxn>
                <a:cxn ang="0">
                  <a:pos x="421" y="100"/>
                </a:cxn>
              </a:cxnLst>
              <a:rect l="0" t="0" r="r" b="b"/>
              <a:pathLst>
                <a:path w="916" h="921">
                  <a:moveTo>
                    <a:pt x="421" y="100"/>
                  </a:moveTo>
                  <a:lnTo>
                    <a:pt x="445" y="75"/>
                  </a:lnTo>
                  <a:lnTo>
                    <a:pt x="445" y="25"/>
                  </a:lnTo>
                  <a:lnTo>
                    <a:pt x="445" y="50"/>
                  </a:lnTo>
                  <a:lnTo>
                    <a:pt x="470" y="50"/>
                  </a:lnTo>
                  <a:lnTo>
                    <a:pt x="495" y="50"/>
                  </a:lnTo>
                  <a:lnTo>
                    <a:pt x="495" y="25"/>
                  </a:lnTo>
                  <a:lnTo>
                    <a:pt x="495" y="0"/>
                  </a:lnTo>
                  <a:lnTo>
                    <a:pt x="544" y="0"/>
                  </a:lnTo>
                  <a:lnTo>
                    <a:pt x="569" y="25"/>
                  </a:lnTo>
                  <a:lnTo>
                    <a:pt x="619" y="100"/>
                  </a:lnTo>
                  <a:lnTo>
                    <a:pt x="643" y="75"/>
                  </a:lnTo>
                  <a:lnTo>
                    <a:pt x="668" y="25"/>
                  </a:lnTo>
                  <a:lnTo>
                    <a:pt x="693" y="0"/>
                  </a:lnTo>
                  <a:lnTo>
                    <a:pt x="718" y="50"/>
                  </a:lnTo>
                  <a:lnTo>
                    <a:pt x="767" y="25"/>
                  </a:lnTo>
                  <a:lnTo>
                    <a:pt x="792" y="50"/>
                  </a:lnTo>
                  <a:lnTo>
                    <a:pt x="817" y="50"/>
                  </a:lnTo>
                  <a:lnTo>
                    <a:pt x="866" y="50"/>
                  </a:lnTo>
                  <a:lnTo>
                    <a:pt x="866" y="149"/>
                  </a:lnTo>
                  <a:lnTo>
                    <a:pt x="842" y="224"/>
                  </a:lnTo>
                  <a:lnTo>
                    <a:pt x="817" y="274"/>
                  </a:lnTo>
                  <a:lnTo>
                    <a:pt x="817" y="324"/>
                  </a:lnTo>
                  <a:lnTo>
                    <a:pt x="842" y="324"/>
                  </a:lnTo>
                  <a:lnTo>
                    <a:pt x="842" y="299"/>
                  </a:lnTo>
                  <a:lnTo>
                    <a:pt x="891" y="274"/>
                  </a:lnTo>
                  <a:lnTo>
                    <a:pt x="916" y="274"/>
                  </a:lnTo>
                  <a:lnTo>
                    <a:pt x="891" y="324"/>
                  </a:lnTo>
                  <a:lnTo>
                    <a:pt x="842" y="349"/>
                  </a:lnTo>
                  <a:lnTo>
                    <a:pt x="842" y="398"/>
                  </a:lnTo>
                  <a:lnTo>
                    <a:pt x="842" y="448"/>
                  </a:lnTo>
                  <a:lnTo>
                    <a:pt x="817" y="498"/>
                  </a:lnTo>
                  <a:lnTo>
                    <a:pt x="792" y="523"/>
                  </a:lnTo>
                  <a:lnTo>
                    <a:pt x="767" y="523"/>
                  </a:lnTo>
                  <a:lnTo>
                    <a:pt x="693" y="498"/>
                  </a:lnTo>
                  <a:lnTo>
                    <a:pt x="668" y="523"/>
                  </a:lnTo>
                  <a:lnTo>
                    <a:pt x="693" y="548"/>
                  </a:lnTo>
                  <a:lnTo>
                    <a:pt x="693" y="597"/>
                  </a:lnTo>
                  <a:lnTo>
                    <a:pt x="718" y="572"/>
                  </a:lnTo>
                  <a:lnTo>
                    <a:pt x="767" y="572"/>
                  </a:lnTo>
                  <a:lnTo>
                    <a:pt x="767" y="572"/>
                  </a:lnTo>
                  <a:lnTo>
                    <a:pt x="767" y="597"/>
                  </a:lnTo>
                  <a:lnTo>
                    <a:pt x="718" y="647"/>
                  </a:lnTo>
                  <a:lnTo>
                    <a:pt x="693" y="647"/>
                  </a:lnTo>
                  <a:lnTo>
                    <a:pt x="643" y="647"/>
                  </a:lnTo>
                  <a:lnTo>
                    <a:pt x="594" y="672"/>
                  </a:lnTo>
                  <a:lnTo>
                    <a:pt x="544" y="697"/>
                  </a:lnTo>
                  <a:lnTo>
                    <a:pt x="520" y="722"/>
                  </a:lnTo>
                  <a:lnTo>
                    <a:pt x="495" y="772"/>
                  </a:lnTo>
                  <a:lnTo>
                    <a:pt x="495" y="796"/>
                  </a:lnTo>
                  <a:lnTo>
                    <a:pt x="470" y="821"/>
                  </a:lnTo>
                  <a:lnTo>
                    <a:pt x="421" y="821"/>
                  </a:lnTo>
                  <a:lnTo>
                    <a:pt x="396" y="796"/>
                  </a:lnTo>
                  <a:lnTo>
                    <a:pt x="421" y="722"/>
                  </a:lnTo>
                  <a:lnTo>
                    <a:pt x="445" y="647"/>
                  </a:lnTo>
                  <a:lnTo>
                    <a:pt x="421" y="647"/>
                  </a:lnTo>
                  <a:lnTo>
                    <a:pt x="396" y="622"/>
                  </a:lnTo>
                  <a:lnTo>
                    <a:pt x="346" y="722"/>
                  </a:lnTo>
                  <a:lnTo>
                    <a:pt x="322" y="747"/>
                  </a:lnTo>
                  <a:lnTo>
                    <a:pt x="322" y="772"/>
                  </a:lnTo>
                  <a:lnTo>
                    <a:pt x="272" y="821"/>
                  </a:lnTo>
                  <a:lnTo>
                    <a:pt x="222" y="821"/>
                  </a:lnTo>
                  <a:lnTo>
                    <a:pt x="198" y="871"/>
                  </a:lnTo>
                  <a:lnTo>
                    <a:pt x="198" y="896"/>
                  </a:lnTo>
                  <a:lnTo>
                    <a:pt x="148" y="896"/>
                  </a:lnTo>
                  <a:lnTo>
                    <a:pt x="173" y="846"/>
                  </a:lnTo>
                  <a:lnTo>
                    <a:pt x="148" y="846"/>
                  </a:lnTo>
                  <a:lnTo>
                    <a:pt x="99" y="896"/>
                  </a:lnTo>
                  <a:lnTo>
                    <a:pt x="74" y="896"/>
                  </a:lnTo>
                  <a:lnTo>
                    <a:pt x="49" y="921"/>
                  </a:lnTo>
                  <a:lnTo>
                    <a:pt x="0" y="896"/>
                  </a:lnTo>
                  <a:lnTo>
                    <a:pt x="0" y="871"/>
                  </a:lnTo>
                  <a:lnTo>
                    <a:pt x="24" y="821"/>
                  </a:lnTo>
                  <a:lnTo>
                    <a:pt x="74" y="796"/>
                  </a:lnTo>
                  <a:lnTo>
                    <a:pt x="99" y="772"/>
                  </a:lnTo>
                  <a:lnTo>
                    <a:pt x="123" y="722"/>
                  </a:lnTo>
                  <a:lnTo>
                    <a:pt x="148" y="697"/>
                  </a:lnTo>
                  <a:lnTo>
                    <a:pt x="173" y="672"/>
                  </a:lnTo>
                  <a:lnTo>
                    <a:pt x="173" y="647"/>
                  </a:lnTo>
                  <a:lnTo>
                    <a:pt x="123" y="647"/>
                  </a:lnTo>
                  <a:lnTo>
                    <a:pt x="99" y="622"/>
                  </a:lnTo>
                  <a:lnTo>
                    <a:pt x="99" y="572"/>
                  </a:lnTo>
                  <a:lnTo>
                    <a:pt x="123" y="523"/>
                  </a:lnTo>
                  <a:lnTo>
                    <a:pt x="173" y="448"/>
                  </a:lnTo>
                  <a:lnTo>
                    <a:pt x="198" y="373"/>
                  </a:lnTo>
                  <a:lnTo>
                    <a:pt x="198" y="349"/>
                  </a:lnTo>
                  <a:lnTo>
                    <a:pt x="247" y="274"/>
                  </a:lnTo>
                  <a:lnTo>
                    <a:pt x="322" y="249"/>
                  </a:lnTo>
                  <a:lnTo>
                    <a:pt x="322" y="299"/>
                  </a:lnTo>
                  <a:lnTo>
                    <a:pt x="346" y="274"/>
                  </a:lnTo>
                  <a:lnTo>
                    <a:pt x="371" y="324"/>
                  </a:lnTo>
                  <a:lnTo>
                    <a:pt x="396" y="324"/>
                  </a:lnTo>
                  <a:lnTo>
                    <a:pt x="396" y="423"/>
                  </a:lnTo>
                  <a:lnTo>
                    <a:pt x="445" y="448"/>
                  </a:lnTo>
                  <a:lnTo>
                    <a:pt x="470" y="423"/>
                  </a:lnTo>
                  <a:lnTo>
                    <a:pt x="470" y="274"/>
                  </a:lnTo>
                  <a:lnTo>
                    <a:pt x="445" y="174"/>
                  </a:lnTo>
                  <a:lnTo>
                    <a:pt x="421" y="10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0" name="Freeform 37">
              <a:extLst>
                <a:ext uri="{FF2B5EF4-FFF2-40B4-BE49-F238E27FC236}">
                  <a16:creationId xmlns:a16="http://schemas.microsoft.com/office/drawing/2014/main" id="{78B655A8-66D5-11A9-7AEC-A9D1B8E41CA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9753" y="3371905"/>
              <a:ext cx="49648" cy="104541"/>
            </a:xfrm>
            <a:custGeom>
              <a:avLst/>
              <a:gdLst/>
              <a:ahLst/>
              <a:cxnLst>
                <a:cxn ang="0">
                  <a:pos x="421" y="124"/>
                </a:cxn>
                <a:cxn ang="0">
                  <a:pos x="421" y="199"/>
                </a:cxn>
                <a:cxn ang="0">
                  <a:pos x="372" y="224"/>
                </a:cxn>
                <a:cxn ang="0">
                  <a:pos x="421" y="273"/>
                </a:cxn>
                <a:cxn ang="0">
                  <a:pos x="446" y="273"/>
                </a:cxn>
                <a:cxn ang="0">
                  <a:pos x="471" y="273"/>
                </a:cxn>
                <a:cxn ang="0">
                  <a:pos x="421" y="298"/>
                </a:cxn>
                <a:cxn ang="0">
                  <a:pos x="421" y="348"/>
                </a:cxn>
                <a:cxn ang="0">
                  <a:pos x="372" y="373"/>
                </a:cxn>
                <a:cxn ang="0">
                  <a:pos x="372" y="348"/>
                </a:cxn>
                <a:cxn ang="0">
                  <a:pos x="347" y="348"/>
                </a:cxn>
                <a:cxn ang="0">
                  <a:pos x="347" y="373"/>
                </a:cxn>
                <a:cxn ang="0">
                  <a:pos x="273" y="423"/>
                </a:cxn>
                <a:cxn ang="0">
                  <a:pos x="273" y="448"/>
                </a:cxn>
                <a:cxn ang="0">
                  <a:pos x="273" y="497"/>
                </a:cxn>
                <a:cxn ang="0">
                  <a:pos x="273" y="522"/>
                </a:cxn>
                <a:cxn ang="0">
                  <a:pos x="248" y="522"/>
                </a:cxn>
                <a:cxn ang="0">
                  <a:pos x="248" y="597"/>
                </a:cxn>
                <a:cxn ang="0">
                  <a:pos x="223" y="696"/>
                </a:cxn>
                <a:cxn ang="0">
                  <a:pos x="174" y="746"/>
                </a:cxn>
                <a:cxn ang="0">
                  <a:pos x="174" y="771"/>
                </a:cxn>
                <a:cxn ang="0">
                  <a:pos x="124" y="821"/>
                </a:cxn>
                <a:cxn ang="0">
                  <a:pos x="99" y="871"/>
                </a:cxn>
                <a:cxn ang="0">
                  <a:pos x="75" y="920"/>
                </a:cxn>
                <a:cxn ang="0">
                  <a:pos x="75" y="970"/>
                </a:cxn>
                <a:cxn ang="0">
                  <a:pos x="50" y="970"/>
                </a:cxn>
                <a:cxn ang="0">
                  <a:pos x="25" y="995"/>
                </a:cxn>
                <a:cxn ang="0">
                  <a:pos x="25" y="970"/>
                </a:cxn>
                <a:cxn ang="0">
                  <a:pos x="25" y="945"/>
                </a:cxn>
                <a:cxn ang="0">
                  <a:pos x="25" y="895"/>
                </a:cxn>
                <a:cxn ang="0">
                  <a:pos x="0" y="895"/>
                </a:cxn>
                <a:cxn ang="0">
                  <a:pos x="0" y="821"/>
                </a:cxn>
                <a:cxn ang="0">
                  <a:pos x="25" y="796"/>
                </a:cxn>
                <a:cxn ang="0">
                  <a:pos x="50" y="721"/>
                </a:cxn>
                <a:cxn ang="0">
                  <a:pos x="50" y="647"/>
                </a:cxn>
                <a:cxn ang="0">
                  <a:pos x="50" y="622"/>
                </a:cxn>
                <a:cxn ang="0">
                  <a:pos x="75" y="572"/>
                </a:cxn>
                <a:cxn ang="0">
                  <a:pos x="99" y="497"/>
                </a:cxn>
                <a:cxn ang="0">
                  <a:pos x="124" y="448"/>
                </a:cxn>
                <a:cxn ang="0">
                  <a:pos x="149" y="398"/>
                </a:cxn>
                <a:cxn ang="0">
                  <a:pos x="174" y="348"/>
                </a:cxn>
                <a:cxn ang="0">
                  <a:pos x="198" y="323"/>
                </a:cxn>
                <a:cxn ang="0">
                  <a:pos x="223" y="273"/>
                </a:cxn>
                <a:cxn ang="0">
                  <a:pos x="223" y="249"/>
                </a:cxn>
                <a:cxn ang="0">
                  <a:pos x="223" y="199"/>
                </a:cxn>
                <a:cxn ang="0">
                  <a:pos x="248" y="174"/>
                </a:cxn>
                <a:cxn ang="0">
                  <a:pos x="298" y="149"/>
                </a:cxn>
                <a:cxn ang="0">
                  <a:pos x="322" y="124"/>
                </a:cxn>
                <a:cxn ang="0">
                  <a:pos x="372" y="99"/>
                </a:cxn>
                <a:cxn ang="0">
                  <a:pos x="397" y="25"/>
                </a:cxn>
                <a:cxn ang="0">
                  <a:pos x="421" y="0"/>
                </a:cxn>
                <a:cxn ang="0">
                  <a:pos x="421" y="49"/>
                </a:cxn>
                <a:cxn ang="0">
                  <a:pos x="446" y="49"/>
                </a:cxn>
                <a:cxn ang="0">
                  <a:pos x="446" y="99"/>
                </a:cxn>
                <a:cxn ang="0">
                  <a:pos x="421" y="124"/>
                </a:cxn>
              </a:cxnLst>
              <a:rect l="0" t="0" r="r" b="b"/>
              <a:pathLst>
                <a:path w="471" h="995">
                  <a:moveTo>
                    <a:pt x="421" y="124"/>
                  </a:moveTo>
                  <a:lnTo>
                    <a:pt x="421" y="199"/>
                  </a:lnTo>
                  <a:lnTo>
                    <a:pt x="372" y="224"/>
                  </a:lnTo>
                  <a:lnTo>
                    <a:pt x="421" y="273"/>
                  </a:lnTo>
                  <a:lnTo>
                    <a:pt x="446" y="273"/>
                  </a:lnTo>
                  <a:lnTo>
                    <a:pt x="471" y="273"/>
                  </a:lnTo>
                  <a:lnTo>
                    <a:pt x="421" y="298"/>
                  </a:lnTo>
                  <a:lnTo>
                    <a:pt x="421" y="348"/>
                  </a:lnTo>
                  <a:lnTo>
                    <a:pt x="372" y="373"/>
                  </a:lnTo>
                  <a:lnTo>
                    <a:pt x="372" y="348"/>
                  </a:lnTo>
                  <a:lnTo>
                    <a:pt x="347" y="348"/>
                  </a:lnTo>
                  <a:lnTo>
                    <a:pt x="347" y="373"/>
                  </a:lnTo>
                  <a:lnTo>
                    <a:pt x="273" y="423"/>
                  </a:lnTo>
                  <a:lnTo>
                    <a:pt x="273" y="448"/>
                  </a:lnTo>
                  <a:lnTo>
                    <a:pt x="273" y="497"/>
                  </a:lnTo>
                  <a:lnTo>
                    <a:pt x="273" y="522"/>
                  </a:lnTo>
                  <a:lnTo>
                    <a:pt x="248" y="522"/>
                  </a:lnTo>
                  <a:lnTo>
                    <a:pt x="248" y="597"/>
                  </a:lnTo>
                  <a:lnTo>
                    <a:pt x="223" y="696"/>
                  </a:lnTo>
                  <a:lnTo>
                    <a:pt x="174" y="746"/>
                  </a:lnTo>
                  <a:lnTo>
                    <a:pt x="174" y="771"/>
                  </a:lnTo>
                  <a:lnTo>
                    <a:pt x="124" y="821"/>
                  </a:lnTo>
                  <a:lnTo>
                    <a:pt x="99" y="871"/>
                  </a:lnTo>
                  <a:lnTo>
                    <a:pt x="75" y="920"/>
                  </a:lnTo>
                  <a:lnTo>
                    <a:pt x="75" y="970"/>
                  </a:lnTo>
                  <a:lnTo>
                    <a:pt x="50" y="970"/>
                  </a:lnTo>
                  <a:lnTo>
                    <a:pt x="25" y="995"/>
                  </a:lnTo>
                  <a:lnTo>
                    <a:pt x="25" y="970"/>
                  </a:lnTo>
                  <a:lnTo>
                    <a:pt x="25" y="945"/>
                  </a:lnTo>
                  <a:lnTo>
                    <a:pt x="25" y="895"/>
                  </a:lnTo>
                  <a:lnTo>
                    <a:pt x="0" y="895"/>
                  </a:lnTo>
                  <a:lnTo>
                    <a:pt x="0" y="821"/>
                  </a:lnTo>
                  <a:lnTo>
                    <a:pt x="25" y="796"/>
                  </a:lnTo>
                  <a:lnTo>
                    <a:pt x="50" y="721"/>
                  </a:lnTo>
                  <a:lnTo>
                    <a:pt x="50" y="647"/>
                  </a:lnTo>
                  <a:lnTo>
                    <a:pt x="50" y="622"/>
                  </a:lnTo>
                  <a:lnTo>
                    <a:pt x="75" y="572"/>
                  </a:lnTo>
                  <a:lnTo>
                    <a:pt x="99" y="497"/>
                  </a:lnTo>
                  <a:lnTo>
                    <a:pt x="124" y="448"/>
                  </a:lnTo>
                  <a:lnTo>
                    <a:pt x="149" y="398"/>
                  </a:lnTo>
                  <a:lnTo>
                    <a:pt x="174" y="348"/>
                  </a:lnTo>
                  <a:lnTo>
                    <a:pt x="198" y="323"/>
                  </a:lnTo>
                  <a:lnTo>
                    <a:pt x="223" y="273"/>
                  </a:lnTo>
                  <a:lnTo>
                    <a:pt x="223" y="249"/>
                  </a:lnTo>
                  <a:lnTo>
                    <a:pt x="223" y="199"/>
                  </a:lnTo>
                  <a:lnTo>
                    <a:pt x="248" y="174"/>
                  </a:lnTo>
                  <a:lnTo>
                    <a:pt x="298" y="149"/>
                  </a:lnTo>
                  <a:lnTo>
                    <a:pt x="322" y="124"/>
                  </a:lnTo>
                  <a:lnTo>
                    <a:pt x="372" y="99"/>
                  </a:lnTo>
                  <a:lnTo>
                    <a:pt x="397" y="25"/>
                  </a:lnTo>
                  <a:lnTo>
                    <a:pt x="421" y="0"/>
                  </a:lnTo>
                  <a:lnTo>
                    <a:pt x="421" y="49"/>
                  </a:lnTo>
                  <a:lnTo>
                    <a:pt x="446" y="49"/>
                  </a:lnTo>
                  <a:lnTo>
                    <a:pt x="446" y="99"/>
                  </a:lnTo>
                  <a:lnTo>
                    <a:pt x="421" y="124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1" name="Freeform 38">
              <a:extLst>
                <a:ext uri="{FF2B5EF4-FFF2-40B4-BE49-F238E27FC236}">
                  <a16:creationId xmlns:a16="http://schemas.microsoft.com/office/drawing/2014/main" id="{A21BE65A-0433-DE4E-2C1E-CF8E831791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1574" y="3293708"/>
              <a:ext cx="101821" cy="41816"/>
            </a:xfrm>
            <a:custGeom>
              <a:avLst/>
              <a:gdLst/>
              <a:ahLst/>
              <a:cxnLst>
                <a:cxn ang="0">
                  <a:pos x="941" y="274"/>
                </a:cxn>
                <a:cxn ang="0">
                  <a:pos x="916" y="274"/>
                </a:cxn>
                <a:cxn ang="0">
                  <a:pos x="892" y="274"/>
                </a:cxn>
                <a:cxn ang="0">
                  <a:pos x="817" y="199"/>
                </a:cxn>
                <a:cxn ang="0">
                  <a:pos x="817" y="150"/>
                </a:cxn>
                <a:cxn ang="0">
                  <a:pos x="817" y="125"/>
                </a:cxn>
                <a:cxn ang="0">
                  <a:pos x="793" y="174"/>
                </a:cxn>
                <a:cxn ang="0">
                  <a:pos x="768" y="150"/>
                </a:cxn>
                <a:cxn ang="0">
                  <a:pos x="743" y="125"/>
                </a:cxn>
                <a:cxn ang="0">
                  <a:pos x="718" y="125"/>
                </a:cxn>
                <a:cxn ang="0">
                  <a:pos x="718" y="125"/>
                </a:cxn>
                <a:cxn ang="0">
                  <a:pos x="694" y="100"/>
                </a:cxn>
                <a:cxn ang="0">
                  <a:pos x="718" y="50"/>
                </a:cxn>
                <a:cxn ang="0">
                  <a:pos x="644" y="50"/>
                </a:cxn>
                <a:cxn ang="0">
                  <a:pos x="619" y="25"/>
                </a:cxn>
                <a:cxn ang="0">
                  <a:pos x="495" y="75"/>
                </a:cxn>
                <a:cxn ang="0">
                  <a:pos x="347" y="75"/>
                </a:cxn>
                <a:cxn ang="0">
                  <a:pos x="223" y="75"/>
                </a:cxn>
                <a:cxn ang="0">
                  <a:pos x="50" y="150"/>
                </a:cxn>
                <a:cxn ang="0">
                  <a:pos x="223" y="174"/>
                </a:cxn>
                <a:cxn ang="0">
                  <a:pos x="421" y="174"/>
                </a:cxn>
                <a:cxn ang="0">
                  <a:pos x="495" y="249"/>
                </a:cxn>
                <a:cxn ang="0">
                  <a:pos x="594" y="224"/>
                </a:cxn>
                <a:cxn ang="0">
                  <a:pos x="594" y="349"/>
                </a:cxn>
                <a:cxn ang="0">
                  <a:pos x="644" y="349"/>
                </a:cxn>
                <a:cxn ang="0">
                  <a:pos x="619" y="299"/>
                </a:cxn>
                <a:cxn ang="0">
                  <a:pos x="644" y="299"/>
                </a:cxn>
                <a:cxn ang="0">
                  <a:pos x="718" y="349"/>
                </a:cxn>
                <a:cxn ang="0">
                  <a:pos x="743" y="373"/>
                </a:cxn>
                <a:cxn ang="0">
                  <a:pos x="743" y="324"/>
                </a:cxn>
                <a:cxn ang="0">
                  <a:pos x="768" y="324"/>
                </a:cxn>
                <a:cxn ang="0">
                  <a:pos x="817" y="324"/>
                </a:cxn>
                <a:cxn ang="0">
                  <a:pos x="867" y="349"/>
                </a:cxn>
                <a:cxn ang="0">
                  <a:pos x="867" y="299"/>
                </a:cxn>
                <a:cxn ang="0">
                  <a:pos x="916" y="299"/>
                </a:cxn>
                <a:cxn ang="0">
                  <a:pos x="817" y="274"/>
                </a:cxn>
                <a:cxn ang="0">
                  <a:pos x="793" y="274"/>
                </a:cxn>
                <a:cxn ang="0">
                  <a:pos x="743" y="224"/>
                </a:cxn>
                <a:cxn ang="0">
                  <a:pos x="743" y="174"/>
                </a:cxn>
                <a:cxn ang="0">
                  <a:pos x="768" y="199"/>
                </a:cxn>
                <a:cxn ang="0">
                  <a:pos x="793" y="199"/>
                </a:cxn>
                <a:cxn ang="0">
                  <a:pos x="793" y="224"/>
                </a:cxn>
                <a:cxn ang="0">
                  <a:pos x="817" y="249"/>
                </a:cxn>
                <a:cxn ang="0">
                  <a:pos x="966" y="274"/>
                </a:cxn>
                <a:cxn ang="0">
                  <a:pos x="743" y="274"/>
                </a:cxn>
                <a:cxn ang="0">
                  <a:pos x="768" y="299"/>
                </a:cxn>
                <a:cxn ang="0">
                  <a:pos x="842" y="324"/>
                </a:cxn>
                <a:cxn ang="0">
                  <a:pos x="842" y="299"/>
                </a:cxn>
                <a:cxn ang="0">
                  <a:pos x="793" y="299"/>
                </a:cxn>
                <a:cxn ang="0">
                  <a:pos x="718" y="174"/>
                </a:cxn>
                <a:cxn ang="0">
                  <a:pos x="694" y="224"/>
                </a:cxn>
                <a:cxn ang="0">
                  <a:pos x="718" y="249"/>
                </a:cxn>
                <a:cxn ang="0">
                  <a:pos x="694" y="249"/>
                </a:cxn>
                <a:cxn ang="0">
                  <a:pos x="694" y="249"/>
                </a:cxn>
                <a:cxn ang="0">
                  <a:pos x="694" y="224"/>
                </a:cxn>
                <a:cxn ang="0">
                  <a:pos x="669" y="199"/>
                </a:cxn>
                <a:cxn ang="0">
                  <a:pos x="669" y="224"/>
                </a:cxn>
                <a:cxn ang="0">
                  <a:pos x="867" y="274"/>
                </a:cxn>
                <a:cxn ang="0">
                  <a:pos x="842" y="274"/>
                </a:cxn>
                <a:cxn ang="0">
                  <a:pos x="842" y="249"/>
                </a:cxn>
                <a:cxn ang="0">
                  <a:pos x="966" y="274"/>
                </a:cxn>
              </a:cxnLst>
              <a:rect l="0" t="0" r="r" b="b"/>
              <a:pathLst>
                <a:path w="966" h="398">
                  <a:moveTo>
                    <a:pt x="966" y="274"/>
                  </a:moveTo>
                  <a:lnTo>
                    <a:pt x="966" y="274"/>
                  </a:lnTo>
                  <a:lnTo>
                    <a:pt x="941" y="274"/>
                  </a:lnTo>
                  <a:lnTo>
                    <a:pt x="941" y="274"/>
                  </a:lnTo>
                  <a:lnTo>
                    <a:pt x="941" y="274"/>
                  </a:lnTo>
                  <a:lnTo>
                    <a:pt x="916" y="249"/>
                  </a:lnTo>
                  <a:lnTo>
                    <a:pt x="916" y="249"/>
                  </a:lnTo>
                  <a:lnTo>
                    <a:pt x="916" y="249"/>
                  </a:lnTo>
                  <a:lnTo>
                    <a:pt x="916" y="274"/>
                  </a:lnTo>
                  <a:lnTo>
                    <a:pt x="916" y="274"/>
                  </a:lnTo>
                  <a:lnTo>
                    <a:pt x="916" y="274"/>
                  </a:lnTo>
                  <a:lnTo>
                    <a:pt x="892" y="274"/>
                  </a:lnTo>
                  <a:lnTo>
                    <a:pt x="892" y="274"/>
                  </a:lnTo>
                  <a:lnTo>
                    <a:pt x="892" y="274"/>
                  </a:lnTo>
                  <a:lnTo>
                    <a:pt x="892" y="274"/>
                  </a:lnTo>
                  <a:lnTo>
                    <a:pt x="867" y="249"/>
                  </a:lnTo>
                  <a:lnTo>
                    <a:pt x="867" y="249"/>
                  </a:lnTo>
                  <a:lnTo>
                    <a:pt x="842" y="224"/>
                  </a:lnTo>
                  <a:lnTo>
                    <a:pt x="817" y="224"/>
                  </a:lnTo>
                  <a:lnTo>
                    <a:pt x="817" y="199"/>
                  </a:lnTo>
                  <a:lnTo>
                    <a:pt x="817" y="199"/>
                  </a:lnTo>
                  <a:lnTo>
                    <a:pt x="817" y="199"/>
                  </a:lnTo>
                  <a:lnTo>
                    <a:pt x="817" y="174"/>
                  </a:lnTo>
                  <a:lnTo>
                    <a:pt x="817" y="150"/>
                  </a:lnTo>
                  <a:lnTo>
                    <a:pt x="817" y="150"/>
                  </a:lnTo>
                  <a:lnTo>
                    <a:pt x="817" y="150"/>
                  </a:lnTo>
                  <a:lnTo>
                    <a:pt x="842" y="150"/>
                  </a:lnTo>
                  <a:lnTo>
                    <a:pt x="817" y="150"/>
                  </a:lnTo>
                  <a:lnTo>
                    <a:pt x="817" y="150"/>
                  </a:lnTo>
                  <a:lnTo>
                    <a:pt x="817" y="125"/>
                  </a:lnTo>
                  <a:lnTo>
                    <a:pt x="817" y="125"/>
                  </a:lnTo>
                  <a:lnTo>
                    <a:pt x="793" y="150"/>
                  </a:lnTo>
                  <a:lnTo>
                    <a:pt x="793" y="174"/>
                  </a:lnTo>
                  <a:lnTo>
                    <a:pt x="793" y="174"/>
                  </a:lnTo>
                  <a:lnTo>
                    <a:pt x="793" y="174"/>
                  </a:lnTo>
                  <a:lnTo>
                    <a:pt x="793" y="174"/>
                  </a:lnTo>
                  <a:lnTo>
                    <a:pt x="793" y="174"/>
                  </a:lnTo>
                  <a:lnTo>
                    <a:pt x="768" y="174"/>
                  </a:lnTo>
                  <a:lnTo>
                    <a:pt x="768" y="150"/>
                  </a:lnTo>
                  <a:lnTo>
                    <a:pt x="768" y="150"/>
                  </a:lnTo>
                  <a:lnTo>
                    <a:pt x="768" y="125"/>
                  </a:lnTo>
                  <a:lnTo>
                    <a:pt x="768" y="125"/>
                  </a:lnTo>
                  <a:lnTo>
                    <a:pt x="743" y="125"/>
                  </a:lnTo>
                  <a:lnTo>
                    <a:pt x="743" y="125"/>
                  </a:lnTo>
                  <a:lnTo>
                    <a:pt x="743" y="125"/>
                  </a:lnTo>
                  <a:lnTo>
                    <a:pt x="743" y="125"/>
                  </a:lnTo>
                  <a:lnTo>
                    <a:pt x="743" y="150"/>
                  </a:lnTo>
                  <a:lnTo>
                    <a:pt x="743" y="150"/>
                  </a:lnTo>
                  <a:lnTo>
                    <a:pt x="743" y="150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718" y="125"/>
                  </a:lnTo>
                  <a:lnTo>
                    <a:pt x="694" y="100"/>
                  </a:lnTo>
                  <a:lnTo>
                    <a:pt x="694" y="100"/>
                  </a:lnTo>
                  <a:lnTo>
                    <a:pt x="694" y="100"/>
                  </a:lnTo>
                  <a:lnTo>
                    <a:pt x="694" y="100"/>
                  </a:lnTo>
                  <a:lnTo>
                    <a:pt x="718" y="100"/>
                  </a:lnTo>
                  <a:lnTo>
                    <a:pt x="718" y="75"/>
                  </a:lnTo>
                  <a:lnTo>
                    <a:pt x="718" y="75"/>
                  </a:lnTo>
                  <a:lnTo>
                    <a:pt x="718" y="50"/>
                  </a:lnTo>
                  <a:lnTo>
                    <a:pt x="718" y="50"/>
                  </a:lnTo>
                  <a:lnTo>
                    <a:pt x="694" y="75"/>
                  </a:lnTo>
                  <a:lnTo>
                    <a:pt x="694" y="75"/>
                  </a:lnTo>
                  <a:lnTo>
                    <a:pt x="694" y="100"/>
                  </a:lnTo>
                  <a:lnTo>
                    <a:pt x="669" y="75"/>
                  </a:lnTo>
                  <a:lnTo>
                    <a:pt x="644" y="50"/>
                  </a:lnTo>
                  <a:lnTo>
                    <a:pt x="644" y="25"/>
                  </a:lnTo>
                  <a:lnTo>
                    <a:pt x="644" y="25"/>
                  </a:lnTo>
                  <a:lnTo>
                    <a:pt x="644" y="0"/>
                  </a:lnTo>
                  <a:lnTo>
                    <a:pt x="619" y="25"/>
                  </a:lnTo>
                  <a:lnTo>
                    <a:pt x="619" y="25"/>
                  </a:lnTo>
                  <a:lnTo>
                    <a:pt x="644" y="100"/>
                  </a:lnTo>
                  <a:lnTo>
                    <a:pt x="644" y="150"/>
                  </a:lnTo>
                  <a:lnTo>
                    <a:pt x="619" y="150"/>
                  </a:lnTo>
                  <a:lnTo>
                    <a:pt x="545" y="100"/>
                  </a:lnTo>
                  <a:lnTo>
                    <a:pt x="495" y="75"/>
                  </a:lnTo>
                  <a:lnTo>
                    <a:pt x="471" y="75"/>
                  </a:lnTo>
                  <a:lnTo>
                    <a:pt x="446" y="100"/>
                  </a:lnTo>
                  <a:lnTo>
                    <a:pt x="396" y="50"/>
                  </a:lnTo>
                  <a:lnTo>
                    <a:pt x="372" y="50"/>
                  </a:lnTo>
                  <a:lnTo>
                    <a:pt x="347" y="75"/>
                  </a:lnTo>
                  <a:lnTo>
                    <a:pt x="322" y="100"/>
                  </a:lnTo>
                  <a:lnTo>
                    <a:pt x="273" y="50"/>
                  </a:lnTo>
                  <a:lnTo>
                    <a:pt x="248" y="25"/>
                  </a:lnTo>
                  <a:lnTo>
                    <a:pt x="223" y="50"/>
                  </a:lnTo>
                  <a:lnTo>
                    <a:pt x="223" y="75"/>
                  </a:lnTo>
                  <a:lnTo>
                    <a:pt x="198" y="100"/>
                  </a:lnTo>
                  <a:lnTo>
                    <a:pt x="173" y="125"/>
                  </a:lnTo>
                  <a:lnTo>
                    <a:pt x="124" y="150"/>
                  </a:lnTo>
                  <a:lnTo>
                    <a:pt x="74" y="125"/>
                  </a:lnTo>
                  <a:lnTo>
                    <a:pt x="50" y="150"/>
                  </a:lnTo>
                  <a:lnTo>
                    <a:pt x="0" y="150"/>
                  </a:lnTo>
                  <a:lnTo>
                    <a:pt x="0" y="199"/>
                  </a:lnTo>
                  <a:lnTo>
                    <a:pt x="74" y="174"/>
                  </a:lnTo>
                  <a:lnTo>
                    <a:pt x="173" y="174"/>
                  </a:lnTo>
                  <a:lnTo>
                    <a:pt x="223" y="174"/>
                  </a:lnTo>
                  <a:lnTo>
                    <a:pt x="248" y="174"/>
                  </a:lnTo>
                  <a:lnTo>
                    <a:pt x="297" y="150"/>
                  </a:lnTo>
                  <a:lnTo>
                    <a:pt x="347" y="150"/>
                  </a:lnTo>
                  <a:lnTo>
                    <a:pt x="372" y="150"/>
                  </a:lnTo>
                  <a:lnTo>
                    <a:pt x="421" y="174"/>
                  </a:lnTo>
                  <a:lnTo>
                    <a:pt x="421" y="125"/>
                  </a:lnTo>
                  <a:lnTo>
                    <a:pt x="446" y="125"/>
                  </a:lnTo>
                  <a:lnTo>
                    <a:pt x="471" y="150"/>
                  </a:lnTo>
                  <a:lnTo>
                    <a:pt x="471" y="174"/>
                  </a:lnTo>
                  <a:lnTo>
                    <a:pt x="495" y="249"/>
                  </a:lnTo>
                  <a:lnTo>
                    <a:pt x="520" y="224"/>
                  </a:lnTo>
                  <a:lnTo>
                    <a:pt x="495" y="174"/>
                  </a:lnTo>
                  <a:lnTo>
                    <a:pt x="520" y="150"/>
                  </a:lnTo>
                  <a:lnTo>
                    <a:pt x="570" y="174"/>
                  </a:lnTo>
                  <a:lnTo>
                    <a:pt x="594" y="224"/>
                  </a:lnTo>
                  <a:lnTo>
                    <a:pt x="570" y="249"/>
                  </a:lnTo>
                  <a:lnTo>
                    <a:pt x="594" y="249"/>
                  </a:lnTo>
                  <a:lnTo>
                    <a:pt x="594" y="274"/>
                  </a:lnTo>
                  <a:lnTo>
                    <a:pt x="570" y="299"/>
                  </a:lnTo>
                  <a:lnTo>
                    <a:pt x="594" y="349"/>
                  </a:lnTo>
                  <a:lnTo>
                    <a:pt x="594" y="349"/>
                  </a:lnTo>
                  <a:lnTo>
                    <a:pt x="619" y="349"/>
                  </a:lnTo>
                  <a:lnTo>
                    <a:pt x="619" y="349"/>
                  </a:lnTo>
                  <a:lnTo>
                    <a:pt x="644" y="349"/>
                  </a:lnTo>
                  <a:lnTo>
                    <a:pt x="644" y="349"/>
                  </a:lnTo>
                  <a:lnTo>
                    <a:pt x="644" y="349"/>
                  </a:lnTo>
                  <a:lnTo>
                    <a:pt x="619" y="324"/>
                  </a:lnTo>
                  <a:lnTo>
                    <a:pt x="619" y="324"/>
                  </a:lnTo>
                  <a:lnTo>
                    <a:pt x="619" y="299"/>
                  </a:lnTo>
                  <a:lnTo>
                    <a:pt x="619" y="299"/>
                  </a:lnTo>
                  <a:lnTo>
                    <a:pt x="619" y="274"/>
                  </a:lnTo>
                  <a:lnTo>
                    <a:pt x="619" y="274"/>
                  </a:lnTo>
                  <a:lnTo>
                    <a:pt x="644" y="299"/>
                  </a:lnTo>
                  <a:lnTo>
                    <a:pt x="644" y="299"/>
                  </a:lnTo>
                  <a:lnTo>
                    <a:pt x="644" y="299"/>
                  </a:lnTo>
                  <a:lnTo>
                    <a:pt x="669" y="299"/>
                  </a:lnTo>
                  <a:lnTo>
                    <a:pt x="669" y="324"/>
                  </a:lnTo>
                  <a:lnTo>
                    <a:pt x="718" y="324"/>
                  </a:lnTo>
                  <a:lnTo>
                    <a:pt x="718" y="324"/>
                  </a:lnTo>
                  <a:lnTo>
                    <a:pt x="718" y="349"/>
                  </a:lnTo>
                  <a:lnTo>
                    <a:pt x="743" y="349"/>
                  </a:lnTo>
                  <a:lnTo>
                    <a:pt x="743" y="373"/>
                  </a:lnTo>
                  <a:lnTo>
                    <a:pt x="743" y="398"/>
                  </a:lnTo>
                  <a:lnTo>
                    <a:pt x="743" y="398"/>
                  </a:lnTo>
                  <a:lnTo>
                    <a:pt x="743" y="373"/>
                  </a:lnTo>
                  <a:lnTo>
                    <a:pt x="743" y="373"/>
                  </a:lnTo>
                  <a:lnTo>
                    <a:pt x="743" y="349"/>
                  </a:lnTo>
                  <a:lnTo>
                    <a:pt x="743" y="349"/>
                  </a:lnTo>
                  <a:lnTo>
                    <a:pt x="743" y="324"/>
                  </a:lnTo>
                  <a:lnTo>
                    <a:pt x="743" y="324"/>
                  </a:lnTo>
                  <a:lnTo>
                    <a:pt x="743" y="324"/>
                  </a:lnTo>
                  <a:lnTo>
                    <a:pt x="743" y="324"/>
                  </a:lnTo>
                  <a:lnTo>
                    <a:pt x="743" y="324"/>
                  </a:lnTo>
                  <a:lnTo>
                    <a:pt x="768" y="324"/>
                  </a:lnTo>
                  <a:lnTo>
                    <a:pt x="768" y="324"/>
                  </a:lnTo>
                  <a:lnTo>
                    <a:pt x="768" y="324"/>
                  </a:lnTo>
                  <a:lnTo>
                    <a:pt x="793" y="324"/>
                  </a:lnTo>
                  <a:lnTo>
                    <a:pt x="793" y="324"/>
                  </a:lnTo>
                  <a:lnTo>
                    <a:pt x="793" y="349"/>
                  </a:lnTo>
                  <a:lnTo>
                    <a:pt x="817" y="324"/>
                  </a:lnTo>
                  <a:lnTo>
                    <a:pt x="817" y="349"/>
                  </a:lnTo>
                  <a:lnTo>
                    <a:pt x="842" y="349"/>
                  </a:lnTo>
                  <a:lnTo>
                    <a:pt x="842" y="349"/>
                  </a:lnTo>
                  <a:lnTo>
                    <a:pt x="867" y="349"/>
                  </a:lnTo>
                  <a:lnTo>
                    <a:pt x="867" y="349"/>
                  </a:lnTo>
                  <a:lnTo>
                    <a:pt x="867" y="349"/>
                  </a:lnTo>
                  <a:lnTo>
                    <a:pt x="867" y="349"/>
                  </a:lnTo>
                  <a:lnTo>
                    <a:pt x="867" y="324"/>
                  </a:lnTo>
                  <a:lnTo>
                    <a:pt x="867" y="324"/>
                  </a:lnTo>
                  <a:lnTo>
                    <a:pt x="867" y="299"/>
                  </a:lnTo>
                  <a:lnTo>
                    <a:pt x="892" y="299"/>
                  </a:lnTo>
                  <a:lnTo>
                    <a:pt x="892" y="299"/>
                  </a:lnTo>
                  <a:lnTo>
                    <a:pt x="892" y="299"/>
                  </a:lnTo>
                  <a:lnTo>
                    <a:pt x="916" y="299"/>
                  </a:lnTo>
                  <a:lnTo>
                    <a:pt x="916" y="299"/>
                  </a:lnTo>
                  <a:lnTo>
                    <a:pt x="916" y="274"/>
                  </a:lnTo>
                  <a:lnTo>
                    <a:pt x="941" y="274"/>
                  </a:lnTo>
                  <a:lnTo>
                    <a:pt x="941" y="274"/>
                  </a:lnTo>
                  <a:lnTo>
                    <a:pt x="966" y="274"/>
                  </a:lnTo>
                  <a:lnTo>
                    <a:pt x="817" y="274"/>
                  </a:lnTo>
                  <a:lnTo>
                    <a:pt x="817" y="274"/>
                  </a:lnTo>
                  <a:lnTo>
                    <a:pt x="817" y="299"/>
                  </a:lnTo>
                  <a:lnTo>
                    <a:pt x="817" y="299"/>
                  </a:lnTo>
                  <a:lnTo>
                    <a:pt x="793" y="299"/>
                  </a:lnTo>
                  <a:lnTo>
                    <a:pt x="793" y="274"/>
                  </a:lnTo>
                  <a:lnTo>
                    <a:pt x="793" y="274"/>
                  </a:lnTo>
                  <a:lnTo>
                    <a:pt x="793" y="274"/>
                  </a:lnTo>
                  <a:lnTo>
                    <a:pt x="768" y="274"/>
                  </a:lnTo>
                  <a:lnTo>
                    <a:pt x="768" y="249"/>
                  </a:lnTo>
                  <a:lnTo>
                    <a:pt x="743" y="224"/>
                  </a:lnTo>
                  <a:lnTo>
                    <a:pt x="743" y="199"/>
                  </a:lnTo>
                  <a:lnTo>
                    <a:pt x="743" y="174"/>
                  </a:lnTo>
                  <a:lnTo>
                    <a:pt x="743" y="174"/>
                  </a:lnTo>
                  <a:lnTo>
                    <a:pt x="743" y="174"/>
                  </a:lnTo>
                  <a:lnTo>
                    <a:pt x="743" y="174"/>
                  </a:lnTo>
                  <a:lnTo>
                    <a:pt x="743" y="150"/>
                  </a:lnTo>
                  <a:lnTo>
                    <a:pt x="743" y="174"/>
                  </a:lnTo>
                  <a:lnTo>
                    <a:pt x="743" y="174"/>
                  </a:lnTo>
                  <a:lnTo>
                    <a:pt x="768" y="174"/>
                  </a:lnTo>
                  <a:lnTo>
                    <a:pt x="768" y="199"/>
                  </a:lnTo>
                  <a:lnTo>
                    <a:pt x="768" y="174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199"/>
                  </a:lnTo>
                  <a:lnTo>
                    <a:pt x="793" y="224"/>
                  </a:lnTo>
                  <a:lnTo>
                    <a:pt x="793" y="224"/>
                  </a:lnTo>
                  <a:lnTo>
                    <a:pt x="793" y="224"/>
                  </a:lnTo>
                  <a:lnTo>
                    <a:pt x="793" y="224"/>
                  </a:lnTo>
                  <a:lnTo>
                    <a:pt x="793" y="224"/>
                  </a:lnTo>
                  <a:lnTo>
                    <a:pt x="817" y="224"/>
                  </a:lnTo>
                  <a:lnTo>
                    <a:pt x="817" y="224"/>
                  </a:lnTo>
                  <a:lnTo>
                    <a:pt x="817" y="249"/>
                  </a:lnTo>
                  <a:lnTo>
                    <a:pt x="817" y="249"/>
                  </a:lnTo>
                  <a:lnTo>
                    <a:pt x="817" y="274"/>
                  </a:lnTo>
                  <a:lnTo>
                    <a:pt x="817" y="274"/>
                  </a:lnTo>
                  <a:lnTo>
                    <a:pt x="817" y="274"/>
                  </a:lnTo>
                  <a:lnTo>
                    <a:pt x="966" y="274"/>
                  </a:lnTo>
                  <a:lnTo>
                    <a:pt x="743" y="249"/>
                  </a:lnTo>
                  <a:lnTo>
                    <a:pt x="743" y="249"/>
                  </a:lnTo>
                  <a:lnTo>
                    <a:pt x="743" y="249"/>
                  </a:lnTo>
                  <a:lnTo>
                    <a:pt x="743" y="249"/>
                  </a:lnTo>
                  <a:lnTo>
                    <a:pt x="743" y="274"/>
                  </a:lnTo>
                  <a:lnTo>
                    <a:pt x="743" y="274"/>
                  </a:lnTo>
                  <a:lnTo>
                    <a:pt x="743" y="299"/>
                  </a:lnTo>
                  <a:lnTo>
                    <a:pt x="743" y="299"/>
                  </a:lnTo>
                  <a:lnTo>
                    <a:pt x="768" y="299"/>
                  </a:lnTo>
                  <a:lnTo>
                    <a:pt x="768" y="299"/>
                  </a:lnTo>
                  <a:lnTo>
                    <a:pt x="793" y="324"/>
                  </a:lnTo>
                  <a:lnTo>
                    <a:pt x="817" y="324"/>
                  </a:lnTo>
                  <a:lnTo>
                    <a:pt x="817" y="324"/>
                  </a:lnTo>
                  <a:lnTo>
                    <a:pt x="817" y="324"/>
                  </a:lnTo>
                  <a:lnTo>
                    <a:pt x="842" y="324"/>
                  </a:lnTo>
                  <a:lnTo>
                    <a:pt x="842" y="324"/>
                  </a:lnTo>
                  <a:lnTo>
                    <a:pt x="842" y="324"/>
                  </a:lnTo>
                  <a:lnTo>
                    <a:pt x="842" y="324"/>
                  </a:lnTo>
                  <a:lnTo>
                    <a:pt x="842" y="299"/>
                  </a:lnTo>
                  <a:lnTo>
                    <a:pt x="842" y="299"/>
                  </a:lnTo>
                  <a:lnTo>
                    <a:pt x="842" y="299"/>
                  </a:lnTo>
                  <a:lnTo>
                    <a:pt x="817" y="299"/>
                  </a:lnTo>
                  <a:lnTo>
                    <a:pt x="817" y="299"/>
                  </a:lnTo>
                  <a:lnTo>
                    <a:pt x="793" y="299"/>
                  </a:lnTo>
                  <a:lnTo>
                    <a:pt x="793" y="299"/>
                  </a:lnTo>
                  <a:lnTo>
                    <a:pt x="768" y="274"/>
                  </a:lnTo>
                  <a:lnTo>
                    <a:pt x="768" y="274"/>
                  </a:lnTo>
                  <a:lnTo>
                    <a:pt x="743" y="249"/>
                  </a:lnTo>
                  <a:lnTo>
                    <a:pt x="718" y="174"/>
                  </a:lnTo>
                  <a:lnTo>
                    <a:pt x="718" y="174"/>
                  </a:lnTo>
                  <a:lnTo>
                    <a:pt x="718" y="174"/>
                  </a:lnTo>
                  <a:lnTo>
                    <a:pt x="718" y="199"/>
                  </a:lnTo>
                  <a:lnTo>
                    <a:pt x="694" y="199"/>
                  </a:lnTo>
                  <a:lnTo>
                    <a:pt x="694" y="199"/>
                  </a:lnTo>
                  <a:lnTo>
                    <a:pt x="694" y="224"/>
                  </a:lnTo>
                  <a:lnTo>
                    <a:pt x="718" y="224"/>
                  </a:lnTo>
                  <a:lnTo>
                    <a:pt x="718" y="224"/>
                  </a:lnTo>
                  <a:lnTo>
                    <a:pt x="718" y="224"/>
                  </a:lnTo>
                  <a:lnTo>
                    <a:pt x="718" y="224"/>
                  </a:lnTo>
                  <a:lnTo>
                    <a:pt x="718" y="249"/>
                  </a:lnTo>
                  <a:lnTo>
                    <a:pt x="743" y="249"/>
                  </a:lnTo>
                  <a:lnTo>
                    <a:pt x="743" y="249"/>
                  </a:lnTo>
                  <a:lnTo>
                    <a:pt x="966" y="274"/>
                  </a:lnTo>
                  <a:lnTo>
                    <a:pt x="669" y="224"/>
                  </a:lnTo>
                  <a:lnTo>
                    <a:pt x="694" y="249"/>
                  </a:lnTo>
                  <a:lnTo>
                    <a:pt x="694" y="249"/>
                  </a:lnTo>
                  <a:lnTo>
                    <a:pt x="694" y="249"/>
                  </a:lnTo>
                  <a:lnTo>
                    <a:pt x="694" y="274"/>
                  </a:lnTo>
                  <a:lnTo>
                    <a:pt x="694" y="274"/>
                  </a:lnTo>
                  <a:lnTo>
                    <a:pt x="694" y="249"/>
                  </a:lnTo>
                  <a:lnTo>
                    <a:pt x="694" y="249"/>
                  </a:lnTo>
                  <a:lnTo>
                    <a:pt x="694" y="249"/>
                  </a:lnTo>
                  <a:lnTo>
                    <a:pt x="718" y="249"/>
                  </a:lnTo>
                  <a:lnTo>
                    <a:pt x="718" y="224"/>
                  </a:lnTo>
                  <a:lnTo>
                    <a:pt x="694" y="224"/>
                  </a:lnTo>
                  <a:lnTo>
                    <a:pt x="694" y="199"/>
                  </a:lnTo>
                  <a:lnTo>
                    <a:pt x="694" y="199"/>
                  </a:lnTo>
                  <a:lnTo>
                    <a:pt x="694" y="199"/>
                  </a:lnTo>
                  <a:lnTo>
                    <a:pt x="669" y="199"/>
                  </a:lnTo>
                  <a:lnTo>
                    <a:pt x="669" y="199"/>
                  </a:lnTo>
                  <a:lnTo>
                    <a:pt x="669" y="199"/>
                  </a:lnTo>
                  <a:lnTo>
                    <a:pt x="669" y="199"/>
                  </a:lnTo>
                  <a:lnTo>
                    <a:pt x="669" y="224"/>
                  </a:lnTo>
                  <a:lnTo>
                    <a:pt x="669" y="224"/>
                  </a:lnTo>
                  <a:lnTo>
                    <a:pt x="669" y="224"/>
                  </a:lnTo>
                  <a:lnTo>
                    <a:pt x="669" y="224"/>
                  </a:lnTo>
                  <a:lnTo>
                    <a:pt x="966" y="274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867" y="299"/>
                  </a:lnTo>
                  <a:lnTo>
                    <a:pt x="867" y="299"/>
                  </a:lnTo>
                  <a:lnTo>
                    <a:pt x="842" y="299"/>
                  </a:lnTo>
                  <a:lnTo>
                    <a:pt x="842" y="274"/>
                  </a:lnTo>
                  <a:lnTo>
                    <a:pt x="842" y="274"/>
                  </a:lnTo>
                  <a:lnTo>
                    <a:pt x="842" y="274"/>
                  </a:lnTo>
                  <a:lnTo>
                    <a:pt x="842" y="249"/>
                  </a:lnTo>
                  <a:lnTo>
                    <a:pt x="842" y="249"/>
                  </a:lnTo>
                  <a:lnTo>
                    <a:pt x="842" y="249"/>
                  </a:lnTo>
                  <a:lnTo>
                    <a:pt x="867" y="249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867" y="274"/>
                  </a:lnTo>
                  <a:lnTo>
                    <a:pt x="966" y="274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2" name="Freeform 39">
              <a:extLst>
                <a:ext uri="{FF2B5EF4-FFF2-40B4-BE49-F238E27FC236}">
                  <a16:creationId xmlns:a16="http://schemas.microsoft.com/office/drawing/2014/main" id="{B2D2F314-8CDC-89F8-612E-4512A63E0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8262444" y="3325070"/>
              <a:ext cx="52173" cy="15890"/>
            </a:xfrm>
            <a:custGeom>
              <a:avLst/>
              <a:gdLst/>
              <a:ahLst/>
              <a:cxnLst>
                <a:cxn ang="0">
                  <a:pos x="148" y="0"/>
                </a:cxn>
                <a:cxn ang="0">
                  <a:pos x="124" y="0"/>
                </a:cxn>
                <a:cxn ang="0">
                  <a:pos x="74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74" y="50"/>
                </a:cxn>
                <a:cxn ang="0">
                  <a:pos x="124" y="25"/>
                </a:cxn>
                <a:cxn ang="0">
                  <a:pos x="173" y="74"/>
                </a:cxn>
                <a:cxn ang="0">
                  <a:pos x="148" y="124"/>
                </a:cxn>
                <a:cxn ang="0">
                  <a:pos x="173" y="149"/>
                </a:cxn>
                <a:cxn ang="0">
                  <a:pos x="223" y="149"/>
                </a:cxn>
                <a:cxn ang="0">
                  <a:pos x="272" y="149"/>
                </a:cxn>
                <a:cxn ang="0">
                  <a:pos x="297" y="149"/>
                </a:cxn>
                <a:cxn ang="0">
                  <a:pos x="297" y="99"/>
                </a:cxn>
                <a:cxn ang="0">
                  <a:pos x="346" y="74"/>
                </a:cxn>
                <a:cxn ang="0">
                  <a:pos x="371" y="74"/>
                </a:cxn>
                <a:cxn ang="0">
                  <a:pos x="421" y="74"/>
                </a:cxn>
                <a:cxn ang="0">
                  <a:pos x="470" y="50"/>
                </a:cxn>
                <a:cxn ang="0">
                  <a:pos x="495" y="25"/>
                </a:cxn>
                <a:cxn ang="0">
                  <a:pos x="470" y="25"/>
                </a:cxn>
                <a:cxn ang="0">
                  <a:pos x="371" y="50"/>
                </a:cxn>
                <a:cxn ang="0">
                  <a:pos x="346" y="25"/>
                </a:cxn>
                <a:cxn ang="0">
                  <a:pos x="272" y="25"/>
                </a:cxn>
                <a:cxn ang="0">
                  <a:pos x="247" y="25"/>
                </a:cxn>
                <a:cxn ang="0">
                  <a:pos x="223" y="0"/>
                </a:cxn>
                <a:cxn ang="0">
                  <a:pos x="148" y="0"/>
                </a:cxn>
              </a:cxnLst>
              <a:rect l="0" t="0" r="r" b="b"/>
              <a:pathLst>
                <a:path w="495" h="149">
                  <a:moveTo>
                    <a:pt x="148" y="0"/>
                  </a:moveTo>
                  <a:lnTo>
                    <a:pt x="124" y="0"/>
                  </a:lnTo>
                  <a:lnTo>
                    <a:pt x="74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74" y="50"/>
                  </a:lnTo>
                  <a:lnTo>
                    <a:pt x="124" y="25"/>
                  </a:lnTo>
                  <a:lnTo>
                    <a:pt x="173" y="74"/>
                  </a:lnTo>
                  <a:lnTo>
                    <a:pt x="148" y="124"/>
                  </a:lnTo>
                  <a:lnTo>
                    <a:pt x="173" y="149"/>
                  </a:lnTo>
                  <a:lnTo>
                    <a:pt x="223" y="149"/>
                  </a:lnTo>
                  <a:lnTo>
                    <a:pt x="272" y="149"/>
                  </a:lnTo>
                  <a:lnTo>
                    <a:pt x="297" y="149"/>
                  </a:lnTo>
                  <a:lnTo>
                    <a:pt x="297" y="99"/>
                  </a:lnTo>
                  <a:lnTo>
                    <a:pt x="346" y="74"/>
                  </a:lnTo>
                  <a:lnTo>
                    <a:pt x="371" y="74"/>
                  </a:lnTo>
                  <a:lnTo>
                    <a:pt x="421" y="74"/>
                  </a:lnTo>
                  <a:lnTo>
                    <a:pt x="470" y="50"/>
                  </a:lnTo>
                  <a:lnTo>
                    <a:pt x="495" y="25"/>
                  </a:lnTo>
                  <a:lnTo>
                    <a:pt x="470" y="25"/>
                  </a:lnTo>
                  <a:lnTo>
                    <a:pt x="371" y="50"/>
                  </a:lnTo>
                  <a:lnTo>
                    <a:pt x="346" y="25"/>
                  </a:lnTo>
                  <a:lnTo>
                    <a:pt x="272" y="25"/>
                  </a:lnTo>
                  <a:lnTo>
                    <a:pt x="247" y="25"/>
                  </a:lnTo>
                  <a:lnTo>
                    <a:pt x="223" y="0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3" name="Freeform 40">
              <a:extLst>
                <a:ext uri="{FF2B5EF4-FFF2-40B4-BE49-F238E27FC236}">
                  <a16:creationId xmlns:a16="http://schemas.microsoft.com/office/drawing/2014/main" id="{3373BB5F-CC79-7A05-3A91-C7469E7C8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07747" y="2929070"/>
              <a:ext cx="26086" cy="49761"/>
            </a:xfrm>
            <a:custGeom>
              <a:avLst/>
              <a:gdLst/>
              <a:ahLst/>
              <a:cxnLst>
                <a:cxn ang="0">
                  <a:pos x="198" y="298"/>
                </a:cxn>
                <a:cxn ang="0">
                  <a:pos x="223" y="398"/>
                </a:cxn>
                <a:cxn ang="0">
                  <a:pos x="198" y="473"/>
                </a:cxn>
                <a:cxn ang="0">
                  <a:pos x="173" y="473"/>
                </a:cxn>
                <a:cxn ang="0">
                  <a:pos x="148" y="398"/>
                </a:cxn>
                <a:cxn ang="0">
                  <a:pos x="173" y="398"/>
                </a:cxn>
                <a:cxn ang="0">
                  <a:pos x="173" y="323"/>
                </a:cxn>
                <a:cxn ang="0">
                  <a:pos x="148" y="249"/>
                </a:cxn>
                <a:cxn ang="0">
                  <a:pos x="148" y="199"/>
                </a:cxn>
                <a:cxn ang="0">
                  <a:pos x="99" y="174"/>
                </a:cxn>
                <a:cxn ang="0">
                  <a:pos x="49" y="149"/>
                </a:cxn>
                <a:cxn ang="0">
                  <a:pos x="24" y="124"/>
                </a:cxn>
                <a:cxn ang="0">
                  <a:pos x="74" y="124"/>
                </a:cxn>
                <a:cxn ang="0">
                  <a:pos x="0" y="0"/>
                </a:cxn>
                <a:cxn ang="0">
                  <a:pos x="74" y="25"/>
                </a:cxn>
                <a:cxn ang="0">
                  <a:pos x="148" y="50"/>
                </a:cxn>
                <a:cxn ang="0">
                  <a:pos x="173" y="74"/>
                </a:cxn>
                <a:cxn ang="0">
                  <a:pos x="198" y="74"/>
                </a:cxn>
                <a:cxn ang="0">
                  <a:pos x="247" y="99"/>
                </a:cxn>
                <a:cxn ang="0">
                  <a:pos x="198" y="99"/>
                </a:cxn>
                <a:cxn ang="0">
                  <a:pos x="198" y="124"/>
                </a:cxn>
                <a:cxn ang="0">
                  <a:pos x="223" y="149"/>
                </a:cxn>
                <a:cxn ang="0">
                  <a:pos x="247" y="149"/>
                </a:cxn>
                <a:cxn ang="0">
                  <a:pos x="223" y="174"/>
                </a:cxn>
                <a:cxn ang="0">
                  <a:pos x="198" y="174"/>
                </a:cxn>
                <a:cxn ang="0">
                  <a:pos x="198" y="249"/>
                </a:cxn>
                <a:cxn ang="0">
                  <a:pos x="198" y="298"/>
                </a:cxn>
              </a:cxnLst>
              <a:rect l="0" t="0" r="r" b="b"/>
              <a:pathLst>
                <a:path w="247" h="473">
                  <a:moveTo>
                    <a:pt x="198" y="298"/>
                  </a:moveTo>
                  <a:lnTo>
                    <a:pt x="223" y="398"/>
                  </a:lnTo>
                  <a:lnTo>
                    <a:pt x="198" y="473"/>
                  </a:lnTo>
                  <a:lnTo>
                    <a:pt x="173" y="473"/>
                  </a:lnTo>
                  <a:lnTo>
                    <a:pt x="148" y="398"/>
                  </a:lnTo>
                  <a:lnTo>
                    <a:pt x="173" y="398"/>
                  </a:lnTo>
                  <a:lnTo>
                    <a:pt x="173" y="323"/>
                  </a:lnTo>
                  <a:lnTo>
                    <a:pt x="148" y="249"/>
                  </a:lnTo>
                  <a:lnTo>
                    <a:pt x="148" y="199"/>
                  </a:lnTo>
                  <a:lnTo>
                    <a:pt x="99" y="174"/>
                  </a:lnTo>
                  <a:lnTo>
                    <a:pt x="49" y="149"/>
                  </a:lnTo>
                  <a:lnTo>
                    <a:pt x="24" y="124"/>
                  </a:lnTo>
                  <a:lnTo>
                    <a:pt x="74" y="124"/>
                  </a:lnTo>
                  <a:lnTo>
                    <a:pt x="0" y="0"/>
                  </a:lnTo>
                  <a:lnTo>
                    <a:pt x="74" y="25"/>
                  </a:lnTo>
                  <a:lnTo>
                    <a:pt x="148" y="50"/>
                  </a:lnTo>
                  <a:lnTo>
                    <a:pt x="173" y="74"/>
                  </a:lnTo>
                  <a:lnTo>
                    <a:pt x="198" y="74"/>
                  </a:lnTo>
                  <a:lnTo>
                    <a:pt x="247" y="99"/>
                  </a:lnTo>
                  <a:lnTo>
                    <a:pt x="198" y="99"/>
                  </a:lnTo>
                  <a:lnTo>
                    <a:pt x="198" y="124"/>
                  </a:lnTo>
                  <a:lnTo>
                    <a:pt x="223" y="149"/>
                  </a:lnTo>
                  <a:lnTo>
                    <a:pt x="247" y="149"/>
                  </a:lnTo>
                  <a:lnTo>
                    <a:pt x="223" y="174"/>
                  </a:lnTo>
                  <a:lnTo>
                    <a:pt x="198" y="174"/>
                  </a:lnTo>
                  <a:lnTo>
                    <a:pt x="198" y="249"/>
                  </a:lnTo>
                  <a:lnTo>
                    <a:pt x="198" y="298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4" name="Freeform 41">
              <a:extLst>
                <a:ext uri="{FF2B5EF4-FFF2-40B4-BE49-F238E27FC236}">
                  <a16:creationId xmlns:a16="http://schemas.microsoft.com/office/drawing/2014/main" id="{F6AC0B90-27A5-00AD-858C-FB7A1FE1D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8784" y="3158224"/>
              <a:ext cx="25666" cy="26344"/>
            </a:xfrm>
            <a:custGeom>
              <a:avLst/>
              <a:gdLst/>
              <a:ahLst/>
              <a:cxnLst>
                <a:cxn ang="0">
                  <a:pos x="198" y="125"/>
                </a:cxn>
                <a:cxn ang="0">
                  <a:pos x="223" y="100"/>
                </a:cxn>
                <a:cxn ang="0">
                  <a:pos x="247" y="125"/>
                </a:cxn>
                <a:cxn ang="0">
                  <a:pos x="223" y="150"/>
                </a:cxn>
                <a:cxn ang="0">
                  <a:pos x="198" y="175"/>
                </a:cxn>
                <a:cxn ang="0">
                  <a:pos x="198" y="249"/>
                </a:cxn>
                <a:cxn ang="0">
                  <a:pos x="173" y="175"/>
                </a:cxn>
                <a:cxn ang="0">
                  <a:pos x="74" y="224"/>
                </a:cxn>
                <a:cxn ang="0">
                  <a:pos x="49" y="175"/>
                </a:cxn>
                <a:cxn ang="0">
                  <a:pos x="0" y="100"/>
                </a:cxn>
                <a:cxn ang="0">
                  <a:pos x="49" y="100"/>
                </a:cxn>
                <a:cxn ang="0">
                  <a:pos x="74" y="100"/>
                </a:cxn>
                <a:cxn ang="0">
                  <a:pos x="49" y="75"/>
                </a:cxn>
                <a:cxn ang="0">
                  <a:pos x="0" y="75"/>
                </a:cxn>
                <a:cxn ang="0">
                  <a:pos x="0" y="25"/>
                </a:cxn>
                <a:cxn ang="0">
                  <a:pos x="25" y="0"/>
                </a:cxn>
                <a:cxn ang="0">
                  <a:pos x="74" y="75"/>
                </a:cxn>
                <a:cxn ang="0">
                  <a:pos x="99" y="75"/>
                </a:cxn>
                <a:cxn ang="0">
                  <a:pos x="173" y="150"/>
                </a:cxn>
                <a:cxn ang="0">
                  <a:pos x="198" y="125"/>
                </a:cxn>
              </a:cxnLst>
              <a:rect l="0" t="0" r="r" b="b"/>
              <a:pathLst>
                <a:path w="247" h="249">
                  <a:moveTo>
                    <a:pt x="198" y="125"/>
                  </a:moveTo>
                  <a:lnTo>
                    <a:pt x="223" y="100"/>
                  </a:lnTo>
                  <a:lnTo>
                    <a:pt x="247" y="125"/>
                  </a:lnTo>
                  <a:lnTo>
                    <a:pt x="223" y="150"/>
                  </a:lnTo>
                  <a:lnTo>
                    <a:pt x="198" y="175"/>
                  </a:lnTo>
                  <a:lnTo>
                    <a:pt x="198" y="249"/>
                  </a:lnTo>
                  <a:lnTo>
                    <a:pt x="173" y="175"/>
                  </a:lnTo>
                  <a:lnTo>
                    <a:pt x="74" y="224"/>
                  </a:lnTo>
                  <a:lnTo>
                    <a:pt x="49" y="175"/>
                  </a:lnTo>
                  <a:lnTo>
                    <a:pt x="0" y="100"/>
                  </a:lnTo>
                  <a:lnTo>
                    <a:pt x="49" y="100"/>
                  </a:lnTo>
                  <a:lnTo>
                    <a:pt x="74" y="100"/>
                  </a:lnTo>
                  <a:lnTo>
                    <a:pt x="49" y="75"/>
                  </a:lnTo>
                  <a:lnTo>
                    <a:pt x="0" y="75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74" y="75"/>
                  </a:lnTo>
                  <a:lnTo>
                    <a:pt x="99" y="75"/>
                  </a:lnTo>
                  <a:lnTo>
                    <a:pt x="173" y="150"/>
                  </a:lnTo>
                  <a:lnTo>
                    <a:pt x="198" y="125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5" name="Freeform 42">
              <a:extLst>
                <a:ext uri="{FF2B5EF4-FFF2-40B4-BE49-F238E27FC236}">
                  <a16:creationId xmlns:a16="http://schemas.microsoft.com/office/drawing/2014/main" id="{7E1F4DAC-1D0E-11C6-5B73-5336DDE30B4D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8784" y="2632175"/>
              <a:ext cx="305042" cy="281424"/>
            </a:xfrm>
            <a:custGeom>
              <a:avLst/>
              <a:gdLst/>
              <a:ahLst/>
              <a:cxnLst>
                <a:cxn ang="0">
                  <a:pos x="2303" y="2513"/>
                </a:cxn>
                <a:cxn ang="0">
                  <a:pos x="2427" y="2464"/>
                </a:cxn>
                <a:cxn ang="0">
                  <a:pos x="2476" y="2364"/>
                </a:cxn>
                <a:cxn ang="0">
                  <a:pos x="2600" y="2265"/>
                </a:cxn>
                <a:cxn ang="0">
                  <a:pos x="2674" y="1991"/>
                </a:cxn>
                <a:cxn ang="0">
                  <a:pos x="2848" y="1792"/>
                </a:cxn>
                <a:cxn ang="0">
                  <a:pos x="2872" y="1667"/>
                </a:cxn>
                <a:cxn ang="0">
                  <a:pos x="2749" y="1543"/>
                </a:cxn>
                <a:cxn ang="0">
                  <a:pos x="2749" y="1394"/>
                </a:cxn>
                <a:cxn ang="0">
                  <a:pos x="2699" y="1344"/>
                </a:cxn>
                <a:cxn ang="0">
                  <a:pos x="2773" y="1195"/>
                </a:cxn>
                <a:cxn ang="0">
                  <a:pos x="2724" y="1020"/>
                </a:cxn>
                <a:cxn ang="0">
                  <a:pos x="2080" y="1020"/>
                </a:cxn>
                <a:cxn ang="0">
                  <a:pos x="1956" y="1045"/>
                </a:cxn>
                <a:cxn ang="0">
                  <a:pos x="1931" y="996"/>
                </a:cxn>
                <a:cxn ang="0">
                  <a:pos x="1832" y="921"/>
                </a:cxn>
                <a:cxn ang="0">
                  <a:pos x="1758" y="871"/>
                </a:cxn>
                <a:cxn ang="0">
                  <a:pos x="1708" y="821"/>
                </a:cxn>
                <a:cxn ang="0">
                  <a:pos x="1585" y="772"/>
                </a:cxn>
                <a:cxn ang="0">
                  <a:pos x="1486" y="697"/>
                </a:cxn>
                <a:cxn ang="0">
                  <a:pos x="1287" y="622"/>
                </a:cxn>
                <a:cxn ang="0">
                  <a:pos x="569" y="50"/>
                </a:cxn>
                <a:cxn ang="0">
                  <a:pos x="272" y="174"/>
                </a:cxn>
                <a:cxn ang="0">
                  <a:pos x="124" y="498"/>
                </a:cxn>
                <a:cxn ang="0">
                  <a:pos x="49" y="971"/>
                </a:cxn>
                <a:cxn ang="0">
                  <a:pos x="99" y="1244"/>
                </a:cxn>
                <a:cxn ang="0">
                  <a:pos x="173" y="1319"/>
                </a:cxn>
                <a:cxn ang="0">
                  <a:pos x="223" y="1394"/>
                </a:cxn>
                <a:cxn ang="0">
                  <a:pos x="346" y="1518"/>
                </a:cxn>
                <a:cxn ang="0">
                  <a:pos x="371" y="1618"/>
                </a:cxn>
                <a:cxn ang="0">
                  <a:pos x="421" y="1667"/>
                </a:cxn>
                <a:cxn ang="0">
                  <a:pos x="495" y="1792"/>
                </a:cxn>
                <a:cxn ang="0">
                  <a:pos x="545" y="1742"/>
                </a:cxn>
                <a:cxn ang="0">
                  <a:pos x="668" y="1966"/>
                </a:cxn>
                <a:cxn ang="0">
                  <a:pos x="990" y="2240"/>
                </a:cxn>
                <a:cxn ang="0">
                  <a:pos x="1634" y="2190"/>
                </a:cxn>
                <a:cxn ang="0">
                  <a:pos x="1684" y="2339"/>
                </a:cxn>
                <a:cxn ang="0">
                  <a:pos x="1808" y="2389"/>
                </a:cxn>
                <a:cxn ang="0">
                  <a:pos x="1981" y="2538"/>
                </a:cxn>
                <a:cxn ang="0">
                  <a:pos x="2080" y="2688"/>
                </a:cxn>
                <a:cxn ang="0">
                  <a:pos x="2105" y="2563"/>
                </a:cxn>
                <a:cxn ang="0">
                  <a:pos x="2229" y="2663"/>
                </a:cxn>
              </a:cxnLst>
              <a:rect l="0" t="0" r="r" b="b"/>
              <a:pathLst>
                <a:path w="2897" h="2688">
                  <a:moveTo>
                    <a:pt x="2204" y="2588"/>
                  </a:moveTo>
                  <a:lnTo>
                    <a:pt x="2278" y="2513"/>
                  </a:lnTo>
                  <a:lnTo>
                    <a:pt x="2303" y="2513"/>
                  </a:lnTo>
                  <a:lnTo>
                    <a:pt x="2328" y="2464"/>
                  </a:lnTo>
                  <a:lnTo>
                    <a:pt x="2352" y="2464"/>
                  </a:lnTo>
                  <a:lnTo>
                    <a:pt x="2427" y="2464"/>
                  </a:lnTo>
                  <a:lnTo>
                    <a:pt x="2451" y="2439"/>
                  </a:lnTo>
                  <a:lnTo>
                    <a:pt x="2476" y="2439"/>
                  </a:lnTo>
                  <a:lnTo>
                    <a:pt x="2476" y="2364"/>
                  </a:lnTo>
                  <a:lnTo>
                    <a:pt x="2526" y="2314"/>
                  </a:lnTo>
                  <a:lnTo>
                    <a:pt x="2575" y="2314"/>
                  </a:lnTo>
                  <a:lnTo>
                    <a:pt x="2600" y="2265"/>
                  </a:lnTo>
                  <a:lnTo>
                    <a:pt x="2625" y="2190"/>
                  </a:lnTo>
                  <a:lnTo>
                    <a:pt x="2674" y="2090"/>
                  </a:lnTo>
                  <a:lnTo>
                    <a:pt x="2674" y="1991"/>
                  </a:lnTo>
                  <a:lnTo>
                    <a:pt x="2724" y="1916"/>
                  </a:lnTo>
                  <a:lnTo>
                    <a:pt x="2773" y="1842"/>
                  </a:lnTo>
                  <a:lnTo>
                    <a:pt x="2848" y="1792"/>
                  </a:lnTo>
                  <a:lnTo>
                    <a:pt x="2897" y="1692"/>
                  </a:lnTo>
                  <a:lnTo>
                    <a:pt x="2897" y="1667"/>
                  </a:lnTo>
                  <a:lnTo>
                    <a:pt x="2872" y="1667"/>
                  </a:lnTo>
                  <a:lnTo>
                    <a:pt x="2848" y="1593"/>
                  </a:lnTo>
                  <a:lnTo>
                    <a:pt x="2798" y="1543"/>
                  </a:lnTo>
                  <a:lnTo>
                    <a:pt x="2749" y="1543"/>
                  </a:lnTo>
                  <a:lnTo>
                    <a:pt x="2724" y="1493"/>
                  </a:lnTo>
                  <a:lnTo>
                    <a:pt x="2749" y="1468"/>
                  </a:lnTo>
                  <a:lnTo>
                    <a:pt x="2749" y="1394"/>
                  </a:lnTo>
                  <a:lnTo>
                    <a:pt x="2674" y="1394"/>
                  </a:lnTo>
                  <a:lnTo>
                    <a:pt x="2650" y="1344"/>
                  </a:lnTo>
                  <a:lnTo>
                    <a:pt x="2699" y="1344"/>
                  </a:lnTo>
                  <a:lnTo>
                    <a:pt x="2749" y="1269"/>
                  </a:lnTo>
                  <a:lnTo>
                    <a:pt x="2724" y="1219"/>
                  </a:lnTo>
                  <a:lnTo>
                    <a:pt x="2773" y="1195"/>
                  </a:lnTo>
                  <a:lnTo>
                    <a:pt x="2823" y="1095"/>
                  </a:lnTo>
                  <a:lnTo>
                    <a:pt x="2749" y="1045"/>
                  </a:lnTo>
                  <a:lnTo>
                    <a:pt x="2724" y="1020"/>
                  </a:lnTo>
                  <a:lnTo>
                    <a:pt x="2526" y="996"/>
                  </a:lnTo>
                  <a:lnTo>
                    <a:pt x="2154" y="846"/>
                  </a:lnTo>
                  <a:lnTo>
                    <a:pt x="2080" y="1020"/>
                  </a:lnTo>
                  <a:lnTo>
                    <a:pt x="2055" y="1045"/>
                  </a:lnTo>
                  <a:lnTo>
                    <a:pt x="1981" y="1095"/>
                  </a:lnTo>
                  <a:lnTo>
                    <a:pt x="1956" y="1045"/>
                  </a:lnTo>
                  <a:lnTo>
                    <a:pt x="1931" y="1045"/>
                  </a:lnTo>
                  <a:lnTo>
                    <a:pt x="1931" y="1020"/>
                  </a:lnTo>
                  <a:lnTo>
                    <a:pt x="1931" y="996"/>
                  </a:lnTo>
                  <a:lnTo>
                    <a:pt x="1857" y="946"/>
                  </a:lnTo>
                  <a:lnTo>
                    <a:pt x="1832" y="946"/>
                  </a:lnTo>
                  <a:lnTo>
                    <a:pt x="1832" y="921"/>
                  </a:lnTo>
                  <a:lnTo>
                    <a:pt x="1808" y="896"/>
                  </a:lnTo>
                  <a:lnTo>
                    <a:pt x="1758" y="896"/>
                  </a:lnTo>
                  <a:lnTo>
                    <a:pt x="1758" y="871"/>
                  </a:lnTo>
                  <a:lnTo>
                    <a:pt x="1733" y="846"/>
                  </a:lnTo>
                  <a:lnTo>
                    <a:pt x="1708" y="821"/>
                  </a:lnTo>
                  <a:lnTo>
                    <a:pt x="1708" y="821"/>
                  </a:lnTo>
                  <a:lnTo>
                    <a:pt x="1659" y="821"/>
                  </a:lnTo>
                  <a:lnTo>
                    <a:pt x="1634" y="797"/>
                  </a:lnTo>
                  <a:lnTo>
                    <a:pt x="1585" y="772"/>
                  </a:lnTo>
                  <a:lnTo>
                    <a:pt x="1535" y="772"/>
                  </a:lnTo>
                  <a:lnTo>
                    <a:pt x="1510" y="747"/>
                  </a:lnTo>
                  <a:lnTo>
                    <a:pt x="1486" y="697"/>
                  </a:lnTo>
                  <a:lnTo>
                    <a:pt x="1436" y="697"/>
                  </a:lnTo>
                  <a:lnTo>
                    <a:pt x="1337" y="647"/>
                  </a:lnTo>
                  <a:lnTo>
                    <a:pt x="1287" y="622"/>
                  </a:lnTo>
                  <a:lnTo>
                    <a:pt x="941" y="274"/>
                  </a:lnTo>
                  <a:lnTo>
                    <a:pt x="866" y="274"/>
                  </a:lnTo>
                  <a:lnTo>
                    <a:pt x="569" y="50"/>
                  </a:lnTo>
                  <a:lnTo>
                    <a:pt x="446" y="0"/>
                  </a:lnTo>
                  <a:lnTo>
                    <a:pt x="446" y="50"/>
                  </a:lnTo>
                  <a:lnTo>
                    <a:pt x="272" y="174"/>
                  </a:lnTo>
                  <a:lnTo>
                    <a:pt x="247" y="199"/>
                  </a:lnTo>
                  <a:lnTo>
                    <a:pt x="99" y="199"/>
                  </a:lnTo>
                  <a:lnTo>
                    <a:pt x="124" y="498"/>
                  </a:lnTo>
                  <a:lnTo>
                    <a:pt x="74" y="622"/>
                  </a:lnTo>
                  <a:lnTo>
                    <a:pt x="74" y="846"/>
                  </a:lnTo>
                  <a:lnTo>
                    <a:pt x="49" y="971"/>
                  </a:lnTo>
                  <a:lnTo>
                    <a:pt x="0" y="1020"/>
                  </a:lnTo>
                  <a:lnTo>
                    <a:pt x="0" y="1145"/>
                  </a:lnTo>
                  <a:lnTo>
                    <a:pt x="99" y="1244"/>
                  </a:lnTo>
                  <a:lnTo>
                    <a:pt x="124" y="1244"/>
                  </a:lnTo>
                  <a:lnTo>
                    <a:pt x="148" y="1269"/>
                  </a:lnTo>
                  <a:lnTo>
                    <a:pt x="173" y="1319"/>
                  </a:lnTo>
                  <a:lnTo>
                    <a:pt x="173" y="1344"/>
                  </a:lnTo>
                  <a:lnTo>
                    <a:pt x="198" y="1394"/>
                  </a:lnTo>
                  <a:lnTo>
                    <a:pt x="223" y="1394"/>
                  </a:lnTo>
                  <a:lnTo>
                    <a:pt x="272" y="1443"/>
                  </a:lnTo>
                  <a:lnTo>
                    <a:pt x="272" y="1493"/>
                  </a:lnTo>
                  <a:lnTo>
                    <a:pt x="346" y="1518"/>
                  </a:lnTo>
                  <a:lnTo>
                    <a:pt x="371" y="1593"/>
                  </a:lnTo>
                  <a:lnTo>
                    <a:pt x="346" y="1618"/>
                  </a:lnTo>
                  <a:lnTo>
                    <a:pt x="371" y="1618"/>
                  </a:lnTo>
                  <a:lnTo>
                    <a:pt x="396" y="1642"/>
                  </a:lnTo>
                  <a:lnTo>
                    <a:pt x="421" y="1642"/>
                  </a:lnTo>
                  <a:lnTo>
                    <a:pt x="421" y="1667"/>
                  </a:lnTo>
                  <a:lnTo>
                    <a:pt x="470" y="1717"/>
                  </a:lnTo>
                  <a:lnTo>
                    <a:pt x="470" y="1792"/>
                  </a:lnTo>
                  <a:lnTo>
                    <a:pt x="495" y="1792"/>
                  </a:lnTo>
                  <a:lnTo>
                    <a:pt x="495" y="1717"/>
                  </a:lnTo>
                  <a:lnTo>
                    <a:pt x="520" y="1692"/>
                  </a:lnTo>
                  <a:lnTo>
                    <a:pt x="545" y="1742"/>
                  </a:lnTo>
                  <a:lnTo>
                    <a:pt x="545" y="1817"/>
                  </a:lnTo>
                  <a:lnTo>
                    <a:pt x="668" y="1891"/>
                  </a:lnTo>
                  <a:lnTo>
                    <a:pt x="668" y="1966"/>
                  </a:lnTo>
                  <a:lnTo>
                    <a:pt x="743" y="1941"/>
                  </a:lnTo>
                  <a:lnTo>
                    <a:pt x="941" y="2190"/>
                  </a:lnTo>
                  <a:lnTo>
                    <a:pt x="990" y="2240"/>
                  </a:lnTo>
                  <a:lnTo>
                    <a:pt x="1164" y="2265"/>
                  </a:lnTo>
                  <a:lnTo>
                    <a:pt x="1362" y="2314"/>
                  </a:lnTo>
                  <a:lnTo>
                    <a:pt x="1634" y="2190"/>
                  </a:lnTo>
                  <a:lnTo>
                    <a:pt x="1659" y="2215"/>
                  </a:lnTo>
                  <a:lnTo>
                    <a:pt x="1659" y="2265"/>
                  </a:lnTo>
                  <a:lnTo>
                    <a:pt x="1684" y="2339"/>
                  </a:lnTo>
                  <a:lnTo>
                    <a:pt x="1733" y="2339"/>
                  </a:lnTo>
                  <a:lnTo>
                    <a:pt x="1783" y="2339"/>
                  </a:lnTo>
                  <a:lnTo>
                    <a:pt x="1808" y="2389"/>
                  </a:lnTo>
                  <a:lnTo>
                    <a:pt x="1857" y="2364"/>
                  </a:lnTo>
                  <a:lnTo>
                    <a:pt x="1882" y="2389"/>
                  </a:lnTo>
                  <a:lnTo>
                    <a:pt x="1981" y="2538"/>
                  </a:lnTo>
                  <a:lnTo>
                    <a:pt x="1981" y="2588"/>
                  </a:lnTo>
                  <a:lnTo>
                    <a:pt x="2030" y="2663"/>
                  </a:lnTo>
                  <a:lnTo>
                    <a:pt x="2080" y="2688"/>
                  </a:lnTo>
                  <a:lnTo>
                    <a:pt x="2105" y="2663"/>
                  </a:lnTo>
                  <a:lnTo>
                    <a:pt x="2080" y="2588"/>
                  </a:lnTo>
                  <a:lnTo>
                    <a:pt x="2105" y="2563"/>
                  </a:lnTo>
                  <a:lnTo>
                    <a:pt x="2154" y="2613"/>
                  </a:lnTo>
                  <a:lnTo>
                    <a:pt x="2179" y="2688"/>
                  </a:lnTo>
                  <a:lnTo>
                    <a:pt x="2229" y="2663"/>
                  </a:lnTo>
                  <a:lnTo>
                    <a:pt x="2204" y="2613"/>
                  </a:lnTo>
                  <a:lnTo>
                    <a:pt x="2204" y="2588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FFD85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2" name="Freeform 43">
              <a:extLst>
                <a:ext uri="{FF2B5EF4-FFF2-40B4-BE49-F238E27FC236}">
                  <a16:creationId xmlns:a16="http://schemas.microsoft.com/office/drawing/2014/main" id="{01EBFA2F-737E-5CA8-CD74-B616762937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1827" y="2861328"/>
              <a:ext cx="200696" cy="185246"/>
            </a:xfrm>
            <a:custGeom>
              <a:avLst/>
              <a:gdLst/>
              <a:ahLst/>
              <a:cxnLst>
                <a:cxn ang="0">
                  <a:pos x="767" y="1667"/>
                </a:cxn>
                <a:cxn ang="0">
                  <a:pos x="941" y="1742"/>
                </a:cxn>
                <a:cxn ang="0">
                  <a:pos x="1015" y="1742"/>
                </a:cxn>
                <a:cxn ang="0">
                  <a:pos x="1064" y="1742"/>
                </a:cxn>
                <a:cxn ang="0">
                  <a:pos x="1188" y="1766"/>
                </a:cxn>
                <a:cxn ang="0">
                  <a:pos x="1238" y="1692"/>
                </a:cxn>
                <a:cxn ang="0">
                  <a:pos x="1188" y="1642"/>
                </a:cxn>
                <a:cxn ang="0">
                  <a:pos x="1163" y="1543"/>
                </a:cxn>
                <a:cxn ang="0">
                  <a:pos x="1188" y="1468"/>
                </a:cxn>
                <a:cxn ang="0">
                  <a:pos x="1139" y="1418"/>
                </a:cxn>
                <a:cxn ang="0">
                  <a:pos x="1213" y="1468"/>
                </a:cxn>
                <a:cxn ang="0">
                  <a:pos x="1263" y="1443"/>
                </a:cxn>
                <a:cxn ang="0">
                  <a:pos x="1337" y="1443"/>
                </a:cxn>
                <a:cxn ang="0">
                  <a:pos x="1411" y="1319"/>
                </a:cxn>
                <a:cxn ang="0">
                  <a:pos x="1411" y="1244"/>
                </a:cxn>
                <a:cxn ang="0">
                  <a:pos x="1386" y="1194"/>
                </a:cxn>
                <a:cxn ang="0">
                  <a:pos x="1436" y="1169"/>
                </a:cxn>
                <a:cxn ang="0">
                  <a:pos x="1485" y="1070"/>
                </a:cxn>
                <a:cxn ang="0">
                  <a:pos x="1560" y="1095"/>
                </a:cxn>
                <a:cxn ang="0">
                  <a:pos x="1609" y="945"/>
                </a:cxn>
                <a:cxn ang="0">
                  <a:pos x="1560" y="921"/>
                </a:cxn>
                <a:cxn ang="0">
                  <a:pos x="1584" y="871"/>
                </a:cxn>
                <a:cxn ang="0">
                  <a:pos x="1684" y="771"/>
                </a:cxn>
                <a:cxn ang="0">
                  <a:pos x="1807" y="746"/>
                </a:cxn>
                <a:cxn ang="0">
                  <a:pos x="1832" y="622"/>
                </a:cxn>
                <a:cxn ang="0">
                  <a:pos x="1906" y="473"/>
                </a:cxn>
                <a:cxn ang="0">
                  <a:pos x="1857" y="348"/>
                </a:cxn>
                <a:cxn ang="0">
                  <a:pos x="1733" y="174"/>
                </a:cxn>
                <a:cxn ang="0">
                  <a:pos x="1659" y="149"/>
                </a:cxn>
                <a:cxn ang="0">
                  <a:pos x="1560" y="149"/>
                </a:cxn>
                <a:cxn ang="0">
                  <a:pos x="1535" y="25"/>
                </a:cxn>
                <a:cxn ang="0">
                  <a:pos x="1238" y="124"/>
                </a:cxn>
                <a:cxn ang="0">
                  <a:pos x="866" y="50"/>
                </a:cxn>
                <a:cxn ang="0">
                  <a:pos x="767" y="124"/>
                </a:cxn>
                <a:cxn ang="0">
                  <a:pos x="792" y="298"/>
                </a:cxn>
                <a:cxn ang="0">
                  <a:pos x="643" y="323"/>
                </a:cxn>
                <a:cxn ang="0">
                  <a:pos x="569" y="298"/>
                </a:cxn>
                <a:cxn ang="0">
                  <a:pos x="470" y="323"/>
                </a:cxn>
                <a:cxn ang="0">
                  <a:pos x="520" y="423"/>
                </a:cxn>
                <a:cxn ang="0">
                  <a:pos x="520" y="547"/>
                </a:cxn>
                <a:cxn ang="0">
                  <a:pos x="594" y="547"/>
                </a:cxn>
                <a:cxn ang="0">
                  <a:pos x="792" y="796"/>
                </a:cxn>
                <a:cxn ang="0">
                  <a:pos x="817" y="1020"/>
                </a:cxn>
                <a:cxn ang="0">
                  <a:pos x="693" y="1169"/>
                </a:cxn>
                <a:cxn ang="0">
                  <a:pos x="643" y="1219"/>
                </a:cxn>
                <a:cxn ang="0">
                  <a:pos x="520" y="1219"/>
                </a:cxn>
                <a:cxn ang="0">
                  <a:pos x="198" y="1319"/>
                </a:cxn>
                <a:cxn ang="0">
                  <a:pos x="123" y="1343"/>
                </a:cxn>
                <a:cxn ang="0">
                  <a:pos x="24" y="1343"/>
                </a:cxn>
                <a:cxn ang="0">
                  <a:pos x="24" y="1468"/>
                </a:cxn>
                <a:cxn ang="0">
                  <a:pos x="24" y="1518"/>
                </a:cxn>
                <a:cxn ang="0">
                  <a:pos x="74" y="1592"/>
                </a:cxn>
                <a:cxn ang="0">
                  <a:pos x="222" y="1617"/>
                </a:cxn>
                <a:cxn ang="0">
                  <a:pos x="297" y="1567"/>
                </a:cxn>
                <a:cxn ang="0">
                  <a:pos x="544" y="1642"/>
                </a:cxn>
                <a:cxn ang="0">
                  <a:pos x="643" y="1667"/>
                </a:cxn>
              </a:cxnLst>
              <a:rect l="0" t="0" r="r" b="b"/>
              <a:pathLst>
                <a:path w="1906" h="1766">
                  <a:moveTo>
                    <a:pt x="643" y="1667"/>
                  </a:moveTo>
                  <a:lnTo>
                    <a:pt x="767" y="1667"/>
                  </a:lnTo>
                  <a:lnTo>
                    <a:pt x="891" y="1692"/>
                  </a:lnTo>
                  <a:lnTo>
                    <a:pt x="941" y="1742"/>
                  </a:lnTo>
                  <a:lnTo>
                    <a:pt x="965" y="1717"/>
                  </a:lnTo>
                  <a:lnTo>
                    <a:pt x="1015" y="1742"/>
                  </a:lnTo>
                  <a:lnTo>
                    <a:pt x="1040" y="1717"/>
                  </a:lnTo>
                  <a:lnTo>
                    <a:pt x="1064" y="1742"/>
                  </a:lnTo>
                  <a:lnTo>
                    <a:pt x="1114" y="1742"/>
                  </a:lnTo>
                  <a:lnTo>
                    <a:pt x="1188" y="1766"/>
                  </a:lnTo>
                  <a:lnTo>
                    <a:pt x="1188" y="1717"/>
                  </a:lnTo>
                  <a:lnTo>
                    <a:pt x="1238" y="1692"/>
                  </a:lnTo>
                  <a:lnTo>
                    <a:pt x="1238" y="1667"/>
                  </a:lnTo>
                  <a:lnTo>
                    <a:pt x="1188" y="1642"/>
                  </a:lnTo>
                  <a:lnTo>
                    <a:pt x="1139" y="1592"/>
                  </a:lnTo>
                  <a:lnTo>
                    <a:pt x="1163" y="1543"/>
                  </a:lnTo>
                  <a:lnTo>
                    <a:pt x="1188" y="1543"/>
                  </a:lnTo>
                  <a:lnTo>
                    <a:pt x="1188" y="1468"/>
                  </a:lnTo>
                  <a:lnTo>
                    <a:pt x="1139" y="1443"/>
                  </a:lnTo>
                  <a:lnTo>
                    <a:pt x="1139" y="1418"/>
                  </a:lnTo>
                  <a:lnTo>
                    <a:pt x="1163" y="1418"/>
                  </a:lnTo>
                  <a:lnTo>
                    <a:pt x="1213" y="1468"/>
                  </a:lnTo>
                  <a:lnTo>
                    <a:pt x="1263" y="1493"/>
                  </a:lnTo>
                  <a:lnTo>
                    <a:pt x="1263" y="1443"/>
                  </a:lnTo>
                  <a:lnTo>
                    <a:pt x="1287" y="1418"/>
                  </a:lnTo>
                  <a:lnTo>
                    <a:pt x="1337" y="1443"/>
                  </a:lnTo>
                  <a:lnTo>
                    <a:pt x="1362" y="1368"/>
                  </a:lnTo>
                  <a:lnTo>
                    <a:pt x="1411" y="1319"/>
                  </a:lnTo>
                  <a:lnTo>
                    <a:pt x="1386" y="1269"/>
                  </a:lnTo>
                  <a:lnTo>
                    <a:pt x="1411" y="1244"/>
                  </a:lnTo>
                  <a:lnTo>
                    <a:pt x="1461" y="1169"/>
                  </a:lnTo>
                  <a:lnTo>
                    <a:pt x="1386" y="1194"/>
                  </a:lnTo>
                  <a:lnTo>
                    <a:pt x="1386" y="1144"/>
                  </a:lnTo>
                  <a:lnTo>
                    <a:pt x="1436" y="1169"/>
                  </a:lnTo>
                  <a:lnTo>
                    <a:pt x="1510" y="1095"/>
                  </a:lnTo>
                  <a:lnTo>
                    <a:pt x="1485" y="1070"/>
                  </a:lnTo>
                  <a:lnTo>
                    <a:pt x="1510" y="1045"/>
                  </a:lnTo>
                  <a:lnTo>
                    <a:pt x="1560" y="1095"/>
                  </a:lnTo>
                  <a:lnTo>
                    <a:pt x="1584" y="1020"/>
                  </a:lnTo>
                  <a:lnTo>
                    <a:pt x="1609" y="945"/>
                  </a:lnTo>
                  <a:lnTo>
                    <a:pt x="1535" y="945"/>
                  </a:lnTo>
                  <a:lnTo>
                    <a:pt x="1560" y="921"/>
                  </a:lnTo>
                  <a:lnTo>
                    <a:pt x="1584" y="921"/>
                  </a:lnTo>
                  <a:lnTo>
                    <a:pt x="1584" y="871"/>
                  </a:lnTo>
                  <a:lnTo>
                    <a:pt x="1634" y="771"/>
                  </a:lnTo>
                  <a:lnTo>
                    <a:pt x="1684" y="771"/>
                  </a:lnTo>
                  <a:lnTo>
                    <a:pt x="1758" y="721"/>
                  </a:lnTo>
                  <a:lnTo>
                    <a:pt x="1807" y="746"/>
                  </a:lnTo>
                  <a:lnTo>
                    <a:pt x="1832" y="697"/>
                  </a:lnTo>
                  <a:lnTo>
                    <a:pt x="1832" y="622"/>
                  </a:lnTo>
                  <a:lnTo>
                    <a:pt x="1882" y="597"/>
                  </a:lnTo>
                  <a:lnTo>
                    <a:pt x="1906" y="473"/>
                  </a:lnTo>
                  <a:lnTo>
                    <a:pt x="1857" y="398"/>
                  </a:lnTo>
                  <a:lnTo>
                    <a:pt x="1857" y="348"/>
                  </a:lnTo>
                  <a:lnTo>
                    <a:pt x="1758" y="199"/>
                  </a:lnTo>
                  <a:lnTo>
                    <a:pt x="1733" y="174"/>
                  </a:lnTo>
                  <a:lnTo>
                    <a:pt x="1684" y="199"/>
                  </a:lnTo>
                  <a:lnTo>
                    <a:pt x="1659" y="149"/>
                  </a:lnTo>
                  <a:lnTo>
                    <a:pt x="1609" y="149"/>
                  </a:lnTo>
                  <a:lnTo>
                    <a:pt x="1560" y="149"/>
                  </a:lnTo>
                  <a:lnTo>
                    <a:pt x="1535" y="75"/>
                  </a:lnTo>
                  <a:lnTo>
                    <a:pt x="1535" y="25"/>
                  </a:lnTo>
                  <a:lnTo>
                    <a:pt x="1510" y="0"/>
                  </a:lnTo>
                  <a:lnTo>
                    <a:pt x="1238" y="124"/>
                  </a:lnTo>
                  <a:lnTo>
                    <a:pt x="1040" y="75"/>
                  </a:lnTo>
                  <a:lnTo>
                    <a:pt x="866" y="50"/>
                  </a:lnTo>
                  <a:lnTo>
                    <a:pt x="817" y="0"/>
                  </a:lnTo>
                  <a:lnTo>
                    <a:pt x="767" y="124"/>
                  </a:lnTo>
                  <a:lnTo>
                    <a:pt x="767" y="199"/>
                  </a:lnTo>
                  <a:lnTo>
                    <a:pt x="792" y="298"/>
                  </a:lnTo>
                  <a:lnTo>
                    <a:pt x="693" y="323"/>
                  </a:lnTo>
                  <a:lnTo>
                    <a:pt x="643" y="323"/>
                  </a:lnTo>
                  <a:lnTo>
                    <a:pt x="643" y="348"/>
                  </a:lnTo>
                  <a:lnTo>
                    <a:pt x="569" y="298"/>
                  </a:lnTo>
                  <a:lnTo>
                    <a:pt x="520" y="348"/>
                  </a:lnTo>
                  <a:lnTo>
                    <a:pt x="470" y="323"/>
                  </a:lnTo>
                  <a:lnTo>
                    <a:pt x="445" y="323"/>
                  </a:lnTo>
                  <a:lnTo>
                    <a:pt x="520" y="423"/>
                  </a:lnTo>
                  <a:lnTo>
                    <a:pt x="520" y="473"/>
                  </a:lnTo>
                  <a:lnTo>
                    <a:pt x="520" y="547"/>
                  </a:lnTo>
                  <a:lnTo>
                    <a:pt x="544" y="522"/>
                  </a:lnTo>
                  <a:lnTo>
                    <a:pt x="594" y="547"/>
                  </a:lnTo>
                  <a:lnTo>
                    <a:pt x="594" y="597"/>
                  </a:lnTo>
                  <a:lnTo>
                    <a:pt x="792" y="796"/>
                  </a:lnTo>
                  <a:lnTo>
                    <a:pt x="965" y="995"/>
                  </a:lnTo>
                  <a:lnTo>
                    <a:pt x="817" y="1020"/>
                  </a:lnTo>
                  <a:lnTo>
                    <a:pt x="742" y="1144"/>
                  </a:lnTo>
                  <a:lnTo>
                    <a:pt x="693" y="1169"/>
                  </a:lnTo>
                  <a:lnTo>
                    <a:pt x="693" y="1244"/>
                  </a:lnTo>
                  <a:lnTo>
                    <a:pt x="643" y="1219"/>
                  </a:lnTo>
                  <a:lnTo>
                    <a:pt x="594" y="1244"/>
                  </a:lnTo>
                  <a:lnTo>
                    <a:pt x="520" y="1219"/>
                  </a:lnTo>
                  <a:lnTo>
                    <a:pt x="346" y="1319"/>
                  </a:lnTo>
                  <a:lnTo>
                    <a:pt x="198" y="1319"/>
                  </a:lnTo>
                  <a:lnTo>
                    <a:pt x="148" y="1368"/>
                  </a:lnTo>
                  <a:lnTo>
                    <a:pt x="123" y="1343"/>
                  </a:lnTo>
                  <a:lnTo>
                    <a:pt x="74" y="1319"/>
                  </a:lnTo>
                  <a:lnTo>
                    <a:pt x="24" y="1343"/>
                  </a:lnTo>
                  <a:lnTo>
                    <a:pt x="24" y="1393"/>
                  </a:lnTo>
                  <a:lnTo>
                    <a:pt x="24" y="1468"/>
                  </a:lnTo>
                  <a:lnTo>
                    <a:pt x="0" y="1468"/>
                  </a:lnTo>
                  <a:lnTo>
                    <a:pt x="24" y="1518"/>
                  </a:lnTo>
                  <a:lnTo>
                    <a:pt x="49" y="1518"/>
                  </a:lnTo>
                  <a:lnTo>
                    <a:pt x="74" y="1592"/>
                  </a:lnTo>
                  <a:lnTo>
                    <a:pt x="173" y="1642"/>
                  </a:lnTo>
                  <a:lnTo>
                    <a:pt x="222" y="1617"/>
                  </a:lnTo>
                  <a:lnTo>
                    <a:pt x="247" y="1642"/>
                  </a:lnTo>
                  <a:lnTo>
                    <a:pt x="297" y="1567"/>
                  </a:lnTo>
                  <a:lnTo>
                    <a:pt x="371" y="1567"/>
                  </a:lnTo>
                  <a:lnTo>
                    <a:pt x="544" y="1642"/>
                  </a:lnTo>
                  <a:lnTo>
                    <a:pt x="569" y="1667"/>
                  </a:lnTo>
                  <a:lnTo>
                    <a:pt x="643" y="1667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FFD85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3" name="Freeform 44">
              <a:extLst>
                <a:ext uri="{FF2B5EF4-FFF2-40B4-BE49-F238E27FC236}">
                  <a16:creationId xmlns:a16="http://schemas.microsoft.com/office/drawing/2014/main" id="{4DC65C3C-DA5D-B6F4-C3D7-5A00518A1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8970" y="2752187"/>
              <a:ext cx="224258" cy="348748"/>
            </a:xfrm>
            <a:custGeom>
              <a:avLst/>
              <a:gdLst/>
              <a:ahLst/>
              <a:cxnLst>
                <a:cxn ang="0">
                  <a:pos x="1857" y="2289"/>
                </a:cxn>
                <a:cxn ang="0">
                  <a:pos x="1684" y="2264"/>
                </a:cxn>
                <a:cxn ang="0">
                  <a:pos x="1312" y="2413"/>
                </a:cxn>
                <a:cxn ang="0">
                  <a:pos x="1188" y="2388"/>
                </a:cxn>
                <a:cxn ang="0">
                  <a:pos x="1164" y="2513"/>
                </a:cxn>
                <a:cxn ang="0">
                  <a:pos x="1238" y="2637"/>
                </a:cxn>
                <a:cxn ang="0">
                  <a:pos x="1411" y="2687"/>
                </a:cxn>
                <a:cxn ang="0">
                  <a:pos x="1436" y="2836"/>
                </a:cxn>
                <a:cxn ang="0">
                  <a:pos x="1287" y="3035"/>
                </a:cxn>
                <a:cxn ang="0">
                  <a:pos x="1213" y="3060"/>
                </a:cxn>
                <a:cxn ang="0">
                  <a:pos x="1139" y="3060"/>
                </a:cxn>
                <a:cxn ang="0">
                  <a:pos x="1040" y="3284"/>
                </a:cxn>
                <a:cxn ang="0">
                  <a:pos x="891" y="3284"/>
                </a:cxn>
                <a:cxn ang="0">
                  <a:pos x="644" y="3234"/>
                </a:cxn>
                <a:cxn ang="0">
                  <a:pos x="594" y="3185"/>
                </a:cxn>
                <a:cxn ang="0">
                  <a:pos x="544" y="2911"/>
                </a:cxn>
                <a:cxn ang="0">
                  <a:pos x="445" y="2911"/>
                </a:cxn>
                <a:cxn ang="0">
                  <a:pos x="297" y="2712"/>
                </a:cxn>
                <a:cxn ang="0">
                  <a:pos x="0" y="2314"/>
                </a:cxn>
                <a:cxn ang="0">
                  <a:pos x="74" y="1966"/>
                </a:cxn>
                <a:cxn ang="0">
                  <a:pos x="74" y="1418"/>
                </a:cxn>
                <a:cxn ang="0">
                  <a:pos x="198" y="1269"/>
                </a:cxn>
                <a:cxn ang="0">
                  <a:pos x="544" y="945"/>
                </a:cxn>
                <a:cxn ang="0">
                  <a:pos x="866" y="1045"/>
                </a:cxn>
                <a:cxn ang="0">
                  <a:pos x="941" y="622"/>
                </a:cxn>
                <a:cxn ang="0">
                  <a:pos x="743" y="497"/>
                </a:cxn>
                <a:cxn ang="0">
                  <a:pos x="1139" y="99"/>
                </a:cxn>
                <a:cxn ang="0">
                  <a:pos x="1213" y="174"/>
                </a:cxn>
                <a:cxn ang="0">
                  <a:pos x="1263" y="249"/>
                </a:cxn>
                <a:cxn ang="0">
                  <a:pos x="1386" y="373"/>
                </a:cxn>
                <a:cxn ang="0">
                  <a:pos x="1411" y="473"/>
                </a:cxn>
                <a:cxn ang="0">
                  <a:pos x="1461" y="522"/>
                </a:cxn>
                <a:cxn ang="0">
                  <a:pos x="1535" y="647"/>
                </a:cxn>
                <a:cxn ang="0">
                  <a:pos x="1585" y="597"/>
                </a:cxn>
                <a:cxn ang="0">
                  <a:pos x="1708" y="821"/>
                </a:cxn>
                <a:cxn ang="0">
                  <a:pos x="1931" y="1169"/>
                </a:cxn>
                <a:cxn ang="0">
                  <a:pos x="1857" y="1368"/>
                </a:cxn>
                <a:cxn ang="0">
                  <a:pos x="1733" y="1343"/>
                </a:cxn>
                <a:cxn ang="0">
                  <a:pos x="1609" y="1368"/>
                </a:cxn>
                <a:cxn ang="0">
                  <a:pos x="1684" y="1592"/>
                </a:cxn>
                <a:cxn ang="0">
                  <a:pos x="1758" y="1642"/>
                </a:cxn>
                <a:cxn ang="0">
                  <a:pos x="1981" y="2065"/>
                </a:cxn>
                <a:cxn ang="0">
                  <a:pos x="1040" y="1766"/>
                </a:cxn>
                <a:cxn ang="0">
                  <a:pos x="916" y="1717"/>
                </a:cxn>
                <a:cxn ang="0">
                  <a:pos x="866" y="1816"/>
                </a:cxn>
                <a:cxn ang="0">
                  <a:pos x="990" y="1891"/>
                </a:cxn>
                <a:cxn ang="0">
                  <a:pos x="1015" y="2090"/>
                </a:cxn>
                <a:cxn ang="0">
                  <a:pos x="1040" y="2165"/>
                </a:cxn>
                <a:cxn ang="0">
                  <a:pos x="1040" y="1941"/>
                </a:cxn>
                <a:cxn ang="0">
                  <a:pos x="1089" y="1841"/>
                </a:cxn>
                <a:cxn ang="0">
                  <a:pos x="1040" y="1791"/>
                </a:cxn>
              </a:cxnLst>
              <a:rect l="0" t="0" r="r" b="b"/>
              <a:pathLst>
                <a:path w="2129" h="3334">
                  <a:moveTo>
                    <a:pt x="1906" y="2189"/>
                  </a:moveTo>
                  <a:lnTo>
                    <a:pt x="1857" y="2214"/>
                  </a:lnTo>
                  <a:lnTo>
                    <a:pt x="1857" y="2289"/>
                  </a:lnTo>
                  <a:lnTo>
                    <a:pt x="1807" y="2264"/>
                  </a:lnTo>
                  <a:lnTo>
                    <a:pt x="1758" y="2289"/>
                  </a:lnTo>
                  <a:lnTo>
                    <a:pt x="1684" y="2264"/>
                  </a:lnTo>
                  <a:lnTo>
                    <a:pt x="1510" y="2364"/>
                  </a:lnTo>
                  <a:lnTo>
                    <a:pt x="1362" y="2364"/>
                  </a:lnTo>
                  <a:lnTo>
                    <a:pt x="1312" y="2413"/>
                  </a:lnTo>
                  <a:lnTo>
                    <a:pt x="1287" y="2388"/>
                  </a:lnTo>
                  <a:lnTo>
                    <a:pt x="1238" y="2364"/>
                  </a:lnTo>
                  <a:lnTo>
                    <a:pt x="1188" y="2388"/>
                  </a:lnTo>
                  <a:lnTo>
                    <a:pt x="1188" y="2438"/>
                  </a:lnTo>
                  <a:lnTo>
                    <a:pt x="1188" y="2513"/>
                  </a:lnTo>
                  <a:lnTo>
                    <a:pt x="1164" y="2513"/>
                  </a:lnTo>
                  <a:lnTo>
                    <a:pt x="1188" y="2563"/>
                  </a:lnTo>
                  <a:lnTo>
                    <a:pt x="1213" y="2563"/>
                  </a:lnTo>
                  <a:lnTo>
                    <a:pt x="1238" y="2637"/>
                  </a:lnTo>
                  <a:lnTo>
                    <a:pt x="1337" y="2687"/>
                  </a:lnTo>
                  <a:lnTo>
                    <a:pt x="1386" y="2662"/>
                  </a:lnTo>
                  <a:lnTo>
                    <a:pt x="1411" y="2687"/>
                  </a:lnTo>
                  <a:lnTo>
                    <a:pt x="1411" y="2737"/>
                  </a:lnTo>
                  <a:lnTo>
                    <a:pt x="1436" y="2762"/>
                  </a:lnTo>
                  <a:lnTo>
                    <a:pt x="1436" y="2836"/>
                  </a:lnTo>
                  <a:lnTo>
                    <a:pt x="1287" y="2936"/>
                  </a:lnTo>
                  <a:lnTo>
                    <a:pt x="1312" y="2986"/>
                  </a:lnTo>
                  <a:lnTo>
                    <a:pt x="1287" y="3035"/>
                  </a:lnTo>
                  <a:lnTo>
                    <a:pt x="1287" y="3085"/>
                  </a:lnTo>
                  <a:lnTo>
                    <a:pt x="1263" y="3060"/>
                  </a:lnTo>
                  <a:lnTo>
                    <a:pt x="1213" y="3060"/>
                  </a:lnTo>
                  <a:lnTo>
                    <a:pt x="1188" y="3110"/>
                  </a:lnTo>
                  <a:lnTo>
                    <a:pt x="1164" y="3035"/>
                  </a:lnTo>
                  <a:lnTo>
                    <a:pt x="1139" y="3060"/>
                  </a:lnTo>
                  <a:lnTo>
                    <a:pt x="1114" y="3035"/>
                  </a:lnTo>
                  <a:lnTo>
                    <a:pt x="1040" y="3135"/>
                  </a:lnTo>
                  <a:lnTo>
                    <a:pt x="1040" y="3284"/>
                  </a:lnTo>
                  <a:lnTo>
                    <a:pt x="990" y="3334"/>
                  </a:lnTo>
                  <a:lnTo>
                    <a:pt x="965" y="3309"/>
                  </a:lnTo>
                  <a:lnTo>
                    <a:pt x="891" y="3284"/>
                  </a:lnTo>
                  <a:lnTo>
                    <a:pt x="792" y="3284"/>
                  </a:lnTo>
                  <a:lnTo>
                    <a:pt x="767" y="3259"/>
                  </a:lnTo>
                  <a:lnTo>
                    <a:pt x="644" y="3234"/>
                  </a:lnTo>
                  <a:lnTo>
                    <a:pt x="619" y="3259"/>
                  </a:lnTo>
                  <a:lnTo>
                    <a:pt x="594" y="3234"/>
                  </a:lnTo>
                  <a:lnTo>
                    <a:pt x="594" y="3185"/>
                  </a:lnTo>
                  <a:lnTo>
                    <a:pt x="544" y="3085"/>
                  </a:lnTo>
                  <a:lnTo>
                    <a:pt x="470" y="2986"/>
                  </a:lnTo>
                  <a:lnTo>
                    <a:pt x="544" y="2911"/>
                  </a:lnTo>
                  <a:lnTo>
                    <a:pt x="520" y="2911"/>
                  </a:lnTo>
                  <a:lnTo>
                    <a:pt x="520" y="2861"/>
                  </a:lnTo>
                  <a:lnTo>
                    <a:pt x="445" y="2911"/>
                  </a:lnTo>
                  <a:lnTo>
                    <a:pt x="396" y="2836"/>
                  </a:lnTo>
                  <a:lnTo>
                    <a:pt x="346" y="2787"/>
                  </a:lnTo>
                  <a:lnTo>
                    <a:pt x="297" y="2712"/>
                  </a:lnTo>
                  <a:lnTo>
                    <a:pt x="223" y="2712"/>
                  </a:lnTo>
                  <a:lnTo>
                    <a:pt x="74" y="2662"/>
                  </a:lnTo>
                  <a:lnTo>
                    <a:pt x="0" y="2314"/>
                  </a:lnTo>
                  <a:lnTo>
                    <a:pt x="24" y="2189"/>
                  </a:lnTo>
                  <a:lnTo>
                    <a:pt x="24" y="2065"/>
                  </a:lnTo>
                  <a:lnTo>
                    <a:pt x="74" y="1966"/>
                  </a:lnTo>
                  <a:lnTo>
                    <a:pt x="0" y="1717"/>
                  </a:lnTo>
                  <a:lnTo>
                    <a:pt x="99" y="1518"/>
                  </a:lnTo>
                  <a:lnTo>
                    <a:pt x="74" y="1418"/>
                  </a:lnTo>
                  <a:lnTo>
                    <a:pt x="148" y="1343"/>
                  </a:lnTo>
                  <a:lnTo>
                    <a:pt x="148" y="1294"/>
                  </a:lnTo>
                  <a:lnTo>
                    <a:pt x="198" y="1269"/>
                  </a:lnTo>
                  <a:lnTo>
                    <a:pt x="322" y="1070"/>
                  </a:lnTo>
                  <a:lnTo>
                    <a:pt x="396" y="995"/>
                  </a:lnTo>
                  <a:lnTo>
                    <a:pt x="544" y="945"/>
                  </a:lnTo>
                  <a:lnTo>
                    <a:pt x="569" y="970"/>
                  </a:lnTo>
                  <a:lnTo>
                    <a:pt x="743" y="1020"/>
                  </a:lnTo>
                  <a:lnTo>
                    <a:pt x="866" y="1045"/>
                  </a:lnTo>
                  <a:lnTo>
                    <a:pt x="941" y="871"/>
                  </a:lnTo>
                  <a:lnTo>
                    <a:pt x="941" y="672"/>
                  </a:lnTo>
                  <a:lnTo>
                    <a:pt x="941" y="622"/>
                  </a:lnTo>
                  <a:lnTo>
                    <a:pt x="916" y="597"/>
                  </a:lnTo>
                  <a:lnTo>
                    <a:pt x="842" y="572"/>
                  </a:lnTo>
                  <a:lnTo>
                    <a:pt x="743" y="497"/>
                  </a:lnTo>
                  <a:lnTo>
                    <a:pt x="990" y="50"/>
                  </a:lnTo>
                  <a:lnTo>
                    <a:pt x="1040" y="0"/>
                  </a:lnTo>
                  <a:lnTo>
                    <a:pt x="1139" y="99"/>
                  </a:lnTo>
                  <a:lnTo>
                    <a:pt x="1164" y="99"/>
                  </a:lnTo>
                  <a:lnTo>
                    <a:pt x="1188" y="124"/>
                  </a:lnTo>
                  <a:lnTo>
                    <a:pt x="1213" y="174"/>
                  </a:lnTo>
                  <a:lnTo>
                    <a:pt x="1213" y="199"/>
                  </a:lnTo>
                  <a:lnTo>
                    <a:pt x="1238" y="249"/>
                  </a:lnTo>
                  <a:lnTo>
                    <a:pt x="1263" y="249"/>
                  </a:lnTo>
                  <a:lnTo>
                    <a:pt x="1312" y="298"/>
                  </a:lnTo>
                  <a:lnTo>
                    <a:pt x="1312" y="348"/>
                  </a:lnTo>
                  <a:lnTo>
                    <a:pt x="1386" y="373"/>
                  </a:lnTo>
                  <a:lnTo>
                    <a:pt x="1411" y="448"/>
                  </a:lnTo>
                  <a:lnTo>
                    <a:pt x="1386" y="473"/>
                  </a:lnTo>
                  <a:lnTo>
                    <a:pt x="1411" y="473"/>
                  </a:lnTo>
                  <a:lnTo>
                    <a:pt x="1436" y="497"/>
                  </a:lnTo>
                  <a:lnTo>
                    <a:pt x="1461" y="497"/>
                  </a:lnTo>
                  <a:lnTo>
                    <a:pt x="1461" y="522"/>
                  </a:lnTo>
                  <a:lnTo>
                    <a:pt x="1510" y="572"/>
                  </a:lnTo>
                  <a:lnTo>
                    <a:pt x="1510" y="647"/>
                  </a:lnTo>
                  <a:lnTo>
                    <a:pt x="1535" y="647"/>
                  </a:lnTo>
                  <a:lnTo>
                    <a:pt x="1535" y="572"/>
                  </a:lnTo>
                  <a:lnTo>
                    <a:pt x="1560" y="547"/>
                  </a:lnTo>
                  <a:lnTo>
                    <a:pt x="1585" y="597"/>
                  </a:lnTo>
                  <a:lnTo>
                    <a:pt x="1585" y="672"/>
                  </a:lnTo>
                  <a:lnTo>
                    <a:pt x="1708" y="746"/>
                  </a:lnTo>
                  <a:lnTo>
                    <a:pt x="1708" y="821"/>
                  </a:lnTo>
                  <a:lnTo>
                    <a:pt x="1783" y="796"/>
                  </a:lnTo>
                  <a:lnTo>
                    <a:pt x="1981" y="1045"/>
                  </a:lnTo>
                  <a:lnTo>
                    <a:pt x="1931" y="1169"/>
                  </a:lnTo>
                  <a:lnTo>
                    <a:pt x="1931" y="1244"/>
                  </a:lnTo>
                  <a:lnTo>
                    <a:pt x="1956" y="1343"/>
                  </a:lnTo>
                  <a:lnTo>
                    <a:pt x="1857" y="1368"/>
                  </a:lnTo>
                  <a:lnTo>
                    <a:pt x="1807" y="1368"/>
                  </a:lnTo>
                  <a:lnTo>
                    <a:pt x="1807" y="1393"/>
                  </a:lnTo>
                  <a:lnTo>
                    <a:pt x="1733" y="1343"/>
                  </a:lnTo>
                  <a:lnTo>
                    <a:pt x="1684" y="1393"/>
                  </a:lnTo>
                  <a:lnTo>
                    <a:pt x="1634" y="1368"/>
                  </a:lnTo>
                  <a:lnTo>
                    <a:pt x="1609" y="1368"/>
                  </a:lnTo>
                  <a:lnTo>
                    <a:pt x="1684" y="1468"/>
                  </a:lnTo>
                  <a:lnTo>
                    <a:pt x="1684" y="1518"/>
                  </a:lnTo>
                  <a:lnTo>
                    <a:pt x="1684" y="1592"/>
                  </a:lnTo>
                  <a:lnTo>
                    <a:pt x="1708" y="1567"/>
                  </a:lnTo>
                  <a:lnTo>
                    <a:pt x="1758" y="1592"/>
                  </a:lnTo>
                  <a:lnTo>
                    <a:pt x="1758" y="1642"/>
                  </a:lnTo>
                  <a:lnTo>
                    <a:pt x="1956" y="1841"/>
                  </a:lnTo>
                  <a:lnTo>
                    <a:pt x="2129" y="2040"/>
                  </a:lnTo>
                  <a:lnTo>
                    <a:pt x="1981" y="2065"/>
                  </a:lnTo>
                  <a:lnTo>
                    <a:pt x="1906" y="2189"/>
                  </a:lnTo>
                  <a:lnTo>
                    <a:pt x="1089" y="1791"/>
                  </a:lnTo>
                  <a:lnTo>
                    <a:pt x="1040" y="1766"/>
                  </a:lnTo>
                  <a:lnTo>
                    <a:pt x="1015" y="1766"/>
                  </a:lnTo>
                  <a:lnTo>
                    <a:pt x="990" y="1742"/>
                  </a:lnTo>
                  <a:lnTo>
                    <a:pt x="916" y="1717"/>
                  </a:lnTo>
                  <a:lnTo>
                    <a:pt x="842" y="1692"/>
                  </a:lnTo>
                  <a:lnTo>
                    <a:pt x="916" y="1816"/>
                  </a:lnTo>
                  <a:lnTo>
                    <a:pt x="866" y="1816"/>
                  </a:lnTo>
                  <a:lnTo>
                    <a:pt x="891" y="1841"/>
                  </a:lnTo>
                  <a:lnTo>
                    <a:pt x="941" y="1866"/>
                  </a:lnTo>
                  <a:lnTo>
                    <a:pt x="990" y="1891"/>
                  </a:lnTo>
                  <a:lnTo>
                    <a:pt x="990" y="1941"/>
                  </a:lnTo>
                  <a:lnTo>
                    <a:pt x="1015" y="2015"/>
                  </a:lnTo>
                  <a:lnTo>
                    <a:pt x="1015" y="2090"/>
                  </a:lnTo>
                  <a:lnTo>
                    <a:pt x="990" y="2090"/>
                  </a:lnTo>
                  <a:lnTo>
                    <a:pt x="1015" y="2165"/>
                  </a:lnTo>
                  <a:lnTo>
                    <a:pt x="1040" y="2165"/>
                  </a:lnTo>
                  <a:lnTo>
                    <a:pt x="1065" y="2090"/>
                  </a:lnTo>
                  <a:lnTo>
                    <a:pt x="1040" y="1990"/>
                  </a:lnTo>
                  <a:lnTo>
                    <a:pt x="1040" y="1941"/>
                  </a:lnTo>
                  <a:lnTo>
                    <a:pt x="1040" y="1866"/>
                  </a:lnTo>
                  <a:lnTo>
                    <a:pt x="1065" y="1866"/>
                  </a:lnTo>
                  <a:lnTo>
                    <a:pt x="1089" y="1841"/>
                  </a:lnTo>
                  <a:lnTo>
                    <a:pt x="1065" y="1841"/>
                  </a:lnTo>
                  <a:lnTo>
                    <a:pt x="1040" y="1816"/>
                  </a:lnTo>
                  <a:lnTo>
                    <a:pt x="1040" y="1791"/>
                  </a:lnTo>
                  <a:lnTo>
                    <a:pt x="1089" y="1791"/>
                  </a:lnTo>
                  <a:lnTo>
                    <a:pt x="1906" y="2189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4" name="Freeform 45">
              <a:extLst>
                <a:ext uri="{FF2B5EF4-FFF2-40B4-BE49-F238E27FC236}">
                  <a16:creationId xmlns:a16="http://schemas.microsoft.com/office/drawing/2014/main" id="{F8B4206C-DDDF-47C3-D695-EC5E54BAD2A2}"/>
                </a:ext>
              </a:extLst>
            </p:cNvPr>
            <p:cNvSpPr>
              <a:spLocks/>
            </p:cNvSpPr>
            <p:nvPr/>
          </p:nvSpPr>
          <p:spPr bwMode="auto">
            <a:xfrm>
              <a:off x="8120529" y="2752187"/>
              <a:ext cx="224258" cy="348748"/>
            </a:xfrm>
            <a:custGeom>
              <a:avLst/>
              <a:gdLst/>
              <a:ahLst/>
              <a:cxnLst>
                <a:cxn ang="0">
                  <a:pos x="1857" y="2214"/>
                </a:cxn>
                <a:cxn ang="0">
                  <a:pos x="1807" y="2264"/>
                </a:cxn>
                <a:cxn ang="0">
                  <a:pos x="1684" y="2264"/>
                </a:cxn>
                <a:cxn ang="0">
                  <a:pos x="1362" y="2364"/>
                </a:cxn>
                <a:cxn ang="0">
                  <a:pos x="1287" y="2388"/>
                </a:cxn>
                <a:cxn ang="0">
                  <a:pos x="1188" y="2388"/>
                </a:cxn>
                <a:cxn ang="0">
                  <a:pos x="1188" y="2513"/>
                </a:cxn>
                <a:cxn ang="0">
                  <a:pos x="1188" y="2563"/>
                </a:cxn>
                <a:cxn ang="0">
                  <a:pos x="1238" y="2637"/>
                </a:cxn>
                <a:cxn ang="0">
                  <a:pos x="1386" y="2662"/>
                </a:cxn>
                <a:cxn ang="0">
                  <a:pos x="1411" y="2737"/>
                </a:cxn>
                <a:cxn ang="0">
                  <a:pos x="1436" y="2836"/>
                </a:cxn>
                <a:cxn ang="0">
                  <a:pos x="1312" y="2986"/>
                </a:cxn>
                <a:cxn ang="0">
                  <a:pos x="1287" y="3085"/>
                </a:cxn>
                <a:cxn ang="0">
                  <a:pos x="1213" y="3060"/>
                </a:cxn>
                <a:cxn ang="0">
                  <a:pos x="1164" y="3035"/>
                </a:cxn>
                <a:cxn ang="0">
                  <a:pos x="1114" y="3035"/>
                </a:cxn>
                <a:cxn ang="0">
                  <a:pos x="1040" y="3284"/>
                </a:cxn>
                <a:cxn ang="0">
                  <a:pos x="965" y="3309"/>
                </a:cxn>
                <a:cxn ang="0">
                  <a:pos x="792" y="3284"/>
                </a:cxn>
                <a:cxn ang="0">
                  <a:pos x="644" y="3234"/>
                </a:cxn>
                <a:cxn ang="0">
                  <a:pos x="594" y="3234"/>
                </a:cxn>
                <a:cxn ang="0">
                  <a:pos x="544" y="3085"/>
                </a:cxn>
                <a:cxn ang="0">
                  <a:pos x="544" y="2911"/>
                </a:cxn>
                <a:cxn ang="0">
                  <a:pos x="520" y="2861"/>
                </a:cxn>
                <a:cxn ang="0">
                  <a:pos x="396" y="2836"/>
                </a:cxn>
                <a:cxn ang="0">
                  <a:pos x="297" y="2712"/>
                </a:cxn>
                <a:cxn ang="0">
                  <a:pos x="74" y="2662"/>
                </a:cxn>
                <a:cxn ang="0">
                  <a:pos x="24" y="2189"/>
                </a:cxn>
                <a:cxn ang="0">
                  <a:pos x="74" y="1966"/>
                </a:cxn>
                <a:cxn ang="0">
                  <a:pos x="99" y="1518"/>
                </a:cxn>
                <a:cxn ang="0">
                  <a:pos x="148" y="1343"/>
                </a:cxn>
                <a:cxn ang="0">
                  <a:pos x="198" y="1269"/>
                </a:cxn>
                <a:cxn ang="0">
                  <a:pos x="396" y="995"/>
                </a:cxn>
                <a:cxn ang="0">
                  <a:pos x="569" y="970"/>
                </a:cxn>
                <a:cxn ang="0">
                  <a:pos x="866" y="1045"/>
                </a:cxn>
                <a:cxn ang="0">
                  <a:pos x="941" y="672"/>
                </a:cxn>
                <a:cxn ang="0">
                  <a:pos x="916" y="597"/>
                </a:cxn>
                <a:cxn ang="0">
                  <a:pos x="743" y="497"/>
                </a:cxn>
                <a:cxn ang="0">
                  <a:pos x="1040" y="0"/>
                </a:cxn>
                <a:cxn ang="0">
                  <a:pos x="1164" y="99"/>
                </a:cxn>
                <a:cxn ang="0">
                  <a:pos x="1213" y="174"/>
                </a:cxn>
                <a:cxn ang="0">
                  <a:pos x="1238" y="249"/>
                </a:cxn>
                <a:cxn ang="0">
                  <a:pos x="1312" y="298"/>
                </a:cxn>
                <a:cxn ang="0">
                  <a:pos x="1386" y="373"/>
                </a:cxn>
                <a:cxn ang="0">
                  <a:pos x="1386" y="473"/>
                </a:cxn>
                <a:cxn ang="0">
                  <a:pos x="1436" y="497"/>
                </a:cxn>
                <a:cxn ang="0">
                  <a:pos x="1461" y="522"/>
                </a:cxn>
                <a:cxn ang="0">
                  <a:pos x="1510" y="647"/>
                </a:cxn>
                <a:cxn ang="0">
                  <a:pos x="1535" y="572"/>
                </a:cxn>
                <a:cxn ang="0">
                  <a:pos x="1585" y="597"/>
                </a:cxn>
                <a:cxn ang="0">
                  <a:pos x="1708" y="746"/>
                </a:cxn>
                <a:cxn ang="0">
                  <a:pos x="1783" y="796"/>
                </a:cxn>
                <a:cxn ang="0">
                  <a:pos x="1931" y="1169"/>
                </a:cxn>
                <a:cxn ang="0">
                  <a:pos x="1956" y="1343"/>
                </a:cxn>
                <a:cxn ang="0">
                  <a:pos x="1807" y="1368"/>
                </a:cxn>
                <a:cxn ang="0">
                  <a:pos x="1733" y="1343"/>
                </a:cxn>
                <a:cxn ang="0">
                  <a:pos x="1634" y="1368"/>
                </a:cxn>
                <a:cxn ang="0">
                  <a:pos x="1684" y="1468"/>
                </a:cxn>
                <a:cxn ang="0">
                  <a:pos x="1684" y="1592"/>
                </a:cxn>
                <a:cxn ang="0">
                  <a:pos x="1758" y="1592"/>
                </a:cxn>
                <a:cxn ang="0">
                  <a:pos x="1956" y="1841"/>
                </a:cxn>
                <a:cxn ang="0">
                  <a:pos x="1981" y="2065"/>
                </a:cxn>
              </a:cxnLst>
              <a:rect l="0" t="0" r="r" b="b"/>
              <a:pathLst>
                <a:path w="2129" h="3334">
                  <a:moveTo>
                    <a:pt x="1906" y="2189"/>
                  </a:moveTo>
                  <a:lnTo>
                    <a:pt x="1857" y="2214"/>
                  </a:lnTo>
                  <a:lnTo>
                    <a:pt x="1857" y="2289"/>
                  </a:lnTo>
                  <a:lnTo>
                    <a:pt x="1807" y="2264"/>
                  </a:lnTo>
                  <a:lnTo>
                    <a:pt x="1758" y="2289"/>
                  </a:lnTo>
                  <a:lnTo>
                    <a:pt x="1684" y="2264"/>
                  </a:lnTo>
                  <a:lnTo>
                    <a:pt x="1510" y="2364"/>
                  </a:lnTo>
                  <a:lnTo>
                    <a:pt x="1362" y="2364"/>
                  </a:lnTo>
                  <a:lnTo>
                    <a:pt x="1312" y="2413"/>
                  </a:lnTo>
                  <a:lnTo>
                    <a:pt x="1287" y="2388"/>
                  </a:lnTo>
                  <a:lnTo>
                    <a:pt x="1238" y="2364"/>
                  </a:lnTo>
                  <a:lnTo>
                    <a:pt x="1188" y="2388"/>
                  </a:lnTo>
                  <a:lnTo>
                    <a:pt x="1188" y="2438"/>
                  </a:lnTo>
                  <a:lnTo>
                    <a:pt x="1188" y="2513"/>
                  </a:lnTo>
                  <a:lnTo>
                    <a:pt x="1164" y="2513"/>
                  </a:lnTo>
                  <a:lnTo>
                    <a:pt x="1188" y="2563"/>
                  </a:lnTo>
                  <a:lnTo>
                    <a:pt x="1213" y="2563"/>
                  </a:lnTo>
                  <a:lnTo>
                    <a:pt x="1238" y="2637"/>
                  </a:lnTo>
                  <a:lnTo>
                    <a:pt x="1337" y="2687"/>
                  </a:lnTo>
                  <a:lnTo>
                    <a:pt x="1386" y="2662"/>
                  </a:lnTo>
                  <a:lnTo>
                    <a:pt x="1411" y="2687"/>
                  </a:lnTo>
                  <a:lnTo>
                    <a:pt x="1411" y="2737"/>
                  </a:lnTo>
                  <a:lnTo>
                    <a:pt x="1436" y="2762"/>
                  </a:lnTo>
                  <a:lnTo>
                    <a:pt x="1436" y="2836"/>
                  </a:lnTo>
                  <a:lnTo>
                    <a:pt x="1287" y="2936"/>
                  </a:lnTo>
                  <a:lnTo>
                    <a:pt x="1312" y="2986"/>
                  </a:lnTo>
                  <a:lnTo>
                    <a:pt x="1287" y="3035"/>
                  </a:lnTo>
                  <a:lnTo>
                    <a:pt x="1287" y="3085"/>
                  </a:lnTo>
                  <a:lnTo>
                    <a:pt x="1263" y="3060"/>
                  </a:lnTo>
                  <a:lnTo>
                    <a:pt x="1213" y="3060"/>
                  </a:lnTo>
                  <a:lnTo>
                    <a:pt x="1188" y="3110"/>
                  </a:lnTo>
                  <a:lnTo>
                    <a:pt x="1164" y="3035"/>
                  </a:lnTo>
                  <a:lnTo>
                    <a:pt x="1139" y="3060"/>
                  </a:lnTo>
                  <a:lnTo>
                    <a:pt x="1114" y="3035"/>
                  </a:lnTo>
                  <a:lnTo>
                    <a:pt x="1040" y="3135"/>
                  </a:lnTo>
                  <a:lnTo>
                    <a:pt x="1040" y="3284"/>
                  </a:lnTo>
                  <a:lnTo>
                    <a:pt x="990" y="3334"/>
                  </a:lnTo>
                  <a:lnTo>
                    <a:pt x="965" y="3309"/>
                  </a:lnTo>
                  <a:lnTo>
                    <a:pt x="891" y="3284"/>
                  </a:lnTo>
                  <a:lnTo>
                    <a:pt x="792" y="3284"/>
                  </a:lnTo>
                  <a:lnTo>
                    <a:pt x="767" y="3259"/>
                  </a:lnTo>
                  <a:lnTo>
                    <a:pt x="644" y="3234"/>
                  </a:lnTo>
                  <a:lnTo>
                    <a:pt x="619" y="3259"/>
                  </a:lnTo>
                  <a:lnTo>
                    <a:pt x="594" y="3234"/>
                  </a:lnTo>
                  <a:lnTo>
                    <a:pt x="594" y="3185"/>
                  </a:lnTo>
                  <a:lnTo>
                    <a:pt x="544" y="3085"/>
                  </a:lnTo>
                  <a:lnTo>
                    <a:pt x="470" y="2986"/>
                  </a:lnTo>
                  <a:lnTo>
                    <a:pt x="544" y="2911"/>
                  </a:lnTo>
                  <a:lnTo>
                    <a:pt x="520" y="2911"/>
                  </a:lnTo>
                  <a:lnTo>
                    <a:pt x="520" y="2861"/>
                  </a:lnTo>
                  <a:lnTo>
                    <a:pt x="445" y="2911"/>
                  </a:lnTo>
                  <a:lnTo>
                    <a:pt x="396" y="2836"/>
                  </a:lnTo>
                  <a:lnTo>
                    <a:pt x="346" y="2787"/>
                  </a:lnTo>
                  <a:lnTo>
                    <a:pt x="297" y="2712"/>
                  </a:lnTo>
                  <a:lnTo>
                    <a:pt x="223" y="2712"/>
                  </a:lnTo>
                  <a:lnTo>
                    <a:pt x="74" y="2662"/>
                  </a:lnTo>
                  <a:lnTo>
                    <a:pt x="0" y="2314"/>
                  </a:lnTo>
                  <a:lnTo>
                    <a:pt x="24" y="2189"/>
                  </a:lnTo>
                  <a:lnTo>
                    <a:pt x="24" y="2065"/>
                  </a:lnTo>
                  <a:lnTo>
                    <a:pt x="74" y="1966"/>
                  </a:lnTo>
                  <a:lnTo>
                    <a:pt x="0" y="1717"/>
                  </a:lnTo>
                  <a:lnTo>
                    <a:pt x="99" y="1518"/>
                  </a:lnTo>
                  <a:lnTo>
                    <a:pt x="74" y="1418"/>
                  </a:lnTo>
                  <a:lnTo>
                    <a:pt x="148" y="1343"/>
                  </a:lnTo>
                  <a:lnTo>
                    <a:pt x="148" y="1294"/>
                  </a:lnTo>
                  <a:lnTo>
                    <a:pt x="198" y="1269"/>
                  </a:lnTo>
                  <a:lnTo>
                    <a:pt x="322" y="1070"/>
                  </a:lnTo>
                  <a:lnTo>
                    <a:pt x="396" y="995"/>
                  </a:lnTo>
                  <a:lnTo>
                    <a:pt x="544" y="945"/>
                  </a:lnTo>
                  <a:lnTo>
                    <a:pt x="569" y="970"/>
                  </a:lnTo>
                  <a:lnTo>
                    <a:pt x="743" y="1020"/>
                  </a:lnTo>
                  <a:lnTo>
                    <a:pt x="866" y="1045"/>
                  </a:lnTo>
                  <a:lnTo>
                    <a:pt x="941" y="871"/>
                  </a:lnTo>
                  <a:lnTo>
                    <a:pt x="941" y="672"/>
                  </a:lnTo>
                  <a:lnTo>
                    <a:pt x="941" y="622"/>
                  </a:lnTo>
                  <a:lnTo>
                    <a:pt x="916" y="597"/>
                  </a:lnTo>
                  <a:lnTo>
                    <a:pt x="842" y="572"/>
                  </a:lnTo>
                  <a:lnTo>
                    <a:pt x="743" y="497"/>
                  </a:lnTo>
                  <a:lnTo>
                    <a:pt x="990" y="50"/>
                  </a:lnTo>
                  <a:lnTo>
                    <a:pt x="1040" y="0"/>
                  </a:lnTo>
                  <a:lnTo>
                    <a:pt x="1139" y="99"/>
                  </a:lnTo>
                  <a:lnTo>
                    <a:pt x="1164" y="99"/>
                  </a:lnTo>
                  <a:lnTo>
                    <a:pt x="1188" y="124"/>
                  </a:lnTo>
                  <a:lnTo>
                    <a:pt x="1213" y="174"/>
                  </a:lnTo>
                  <a:lnTo>
                    <a:pt x="1213" y="199"/>
                  </a:lnTo>
                  <a:lnTo>
                    <a:pt x="1238" y="249"/>
                  </a:lnTo>
                  <a:lnTo>
                    <a:pt x="1263" y="249"/>
                  </a:lnTo>
                  <a:lnTo>
                    <a:pt x="1312" y="298"/>
                  </a:lnTo>
                  <a:lnTo>
                    <a:pt x="1312" y="348"/>
                  </a:lnTo>
                  <a:lnTo>
                    <a:pt x="1386" y="373"/>
                  </a:lnTo>
                  <a:lnTo>
                    <a:pt x="1411" y="448"/>
                  </a:lnTo>
                  <a:lnTo>
                    <a:pt x="1386" y="473"/>
                  </a:lnTo>
                  <a:lnTo>
                    <a:pt x="1411" y="473"/>
                  </a:lnTo>
                  <a:lnTo>
                    <a:pt x="1436" y="497"/>
                  </a:lnTo>
                  <a:lnTo>
                    <a:pt x="1461" y="497"/>
                  </a:lnTo>
                  <a:lnTo>
                    <a:pt x="1461" y="522"/>
                  </a:lnTo>
                  <a:lnTo>
                    <a:pt x="1510" y="572"/>
                  </a:lnTo>
                  <a:lnTo>
                    <a:pt x="1510" y="647"/>
                  </a:lnTo>
                  <a:lnTo>
                    <a:pt x="1535" y="647"/>
                  </a:lnTo>
                  <a:lnTo>
                    <a:pt x="1535" y="572"/>
                  </a:lnTo>
                  <a:lnTo>
                    <a:pt x="1560" y="547"/>
                  </a:lnTo>
                  <a:lnTo>
                    <a:pt x="1585" y="597"/>
                  </a:lnTo>
                  <a:lnTo>
                    <a:pt x="1585" y="672"/>
                  </a:lnTo>
                  <a:lnTo>
                    <a:pt x="1708" y="746"/>
                  </a:lnTo>
                  <a:lnTo>
                    <a:pt x="1708" y="821"/>
                  </a:lnTo>
                  <a:lnTo>
                    <a:pt x="1783" y="796"/>
                  </a:lnTo>
                  <a:lnTo>
                    <a:pt x="1981" y="1045"/>
                  </a:lnTo>
                  <a:lnTo>
                    <a:pt x="1931" y="1169"/>
                  </a:lnTo>
                  <a:lnTo>
                    <a:pt x="1931" y="1244"/>
                  </a:lnTo>
                  <a:lnTo>
                    <a:pt x="1956" y="1343"/>
                  </a:lnTo>
                  <a:lnTo>
                    <a:pt x="1857" y="1368"/>
                  </a:lnTo>
                  <a:lnTo>
                    <a:pt x="1807" y="1368"/>
                  </a:lnTo>
                  <a:lnTo>
                    <a:pt x="1807" y="1393"/>
                  </a:lnTo>
                  <a:lnTo>
                    <a:pt x="1733" y="1343"/>
                  </a:lnTo>
                  <a:lnTo>
                    <a:pt x="1684" y="1393"/>
                  </a:lnTo>
                  <a:lnTo>
                    <a:pt x="1634" y="1368"/>
                  </a:lnTo>
                  <a:lnTo>
                    <a:pt x="1609" y="1368"/>
                  </a:lnTo>
                  <a:lnTo>
                    <a:pt x="1684" y="1468"/>
                  </a:lnTo>
                  <a:lnTo>
                    <a:pt x="1684" y="1518"/>
                  </a:lnTo>
                  <a:lnTo>
                    <a:pt x="1684" y="1592"/>
                  </a:lnTo>
                  <a:lnTo>
                    <a:pt x="1708" y="1567"/>
                  </a:lnTo>
                  <a:lnTo>
                    <a:pt x="1758" y="1592"/>
                  </a:lnTo>
                  <a:lnTo>
                    <a:pt x="1758" y="1642"/>
                  </a:lnTo>
                  <a:lnTo>
                    <a:pt x="1956" y="1841"/>
                  </a:lnTo>
                  <a:lnTo>
                    <a:pt x="2129" y="2040"/>
                  </a:lnTo>
                  <a:lnTo>
                    <a:pt x="1981" y="2065"/>
                  </a:lnTo>
                  <a:lnTo>
                    <a:pt x="1906" y="2189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FFD85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5" name="Freeform 46">
              <a:extLst>
                <a:ext uri="{FF2B5EF4-FFF2-40B4-BE49-F238E27FC236}">
                  <a16:creationId xmlns:a16="http://schemas.microsoft.com/office/drawing/2014/main" id="{CB2FB30E-6883-39C7-7160-D8AE206A6BE4}"/>
                </a:ext>
              </a:extLst>
            </p:cNvPr>
            <p:cNvSpPr>
              <a:spLocks/>
            </p:cNvSpPr>
            <p:nvPr/>
          </p:nvSpPr>
          <p:spPr bwMode="auto">
            <a:xfrm>
              <a:off x="8207747" y="2929070"/>
              <a:ext cx="26086" cy="49761"/>
            </a:xfrm>
            <a:custGeom>
              <a:avLst/>
              <a:gdLst/>
              <a:ahLst/>
              <a:cxnLst>
                <a:cxn ang="0">
                  <a:pos x="247" y="99"/>
                </a:cxn>
                <a:cxn ang="0">
                  <a:pos x="198" y="74"/>
                </a:cxn>
                <a:cxn ang="0">
                  <a:pos x="173" y="74"/>
                </a:cxn>
                <a:cxn ang="0">
                  <a:pos x="148" y="50"/>
                </a:cxn>
                <a:cxn ang="0">
                  <a:pos x="74" y="25"/>
                </a:cxn>
                <a:cxn ang="0">
                  <a:pos x="0" y="0"/>
                </a:cxn>
                <a:cxn ang="0">
                  <a:pos x="74" y="124"/>
                </a:cxn>
                <a:cxn ang="0">
                  <a:pos x="24" y="124"/>
                </a:cxn>
                <a:cxn ang="0">
                  <a:pos x="49" y="149"/>
                </a:cxn>
                <a:cxn ang="0">
                  <a:pos x="99" y="174"/>
                </a:cxn>
                <a:cxn ang="0">
                  <a:pos x="148" y="199"/>
                </a:cxn>
                <a:cxn ang="0">
                  <a:pos x="148" y="249"/>
                </a:cxn>
                <a:cxn ang="0">
                  <a:pos x="173" y="323"/>
                </a:cxn>
                <a:cxn ang="0">
                  <a:pos x="173" y="398"/>
                </a:cxn>
                <a:cxn ang="0">
                  <a:pos x="148" y="398"/>
                </a:cxn>
                <a:cxn ang="0">
                  <a:pos x="173" y="473"/>
                </a:cxn>
                <a:cxn ang="0">
                  <a:pos x="198" y="473"/>
                </a:cxn>
                <a:cxn ang="0">
                  <a:pos x="223" y="398"/>
                </a:cxn>
                <a:cxn ang="0">
                  <a:pos x="198" y="298"/>
                </a:cxn>
                <a:cxn ang="0">
                  <a:pos x="198" y="249"/>
                </a:cxn>
                <a:cxn ang="0">
                  <a:pos x="198" y="174"/>
                </a:cxn>
                <a:cxn ang="0">
                  <a:pos x="223" y="174"/>
                </a:cxn>
                <a:cxn ang="0">
                  <a:pos x="247" y="149"/>
                </a:cxn>
                <a:cxn ang="0">
                  <a:pos x="223" y="149"/>
                </a:cxn>
                <a:cxn ang="0">
                  <a:pos x="198" y="124"/>
                </a:cxn>
                <a:cxn ang="0">
                  <a:pos x="198" y="99"/>
                </a:cxn>
                <a:cxn ang="0">
                  <a:pos x="247" y="99"/>
                </a:cxn>
              </a:cxnLst>
              <a:rect l="0" t="0" r="r" b="b"/>
              <a:pathLst>
                <a:path w="247" h="473">
                  <a:moveTo>
                    <a:pt x="247" y="99"/>
                  </a:moveTo>
                  <a:lnTo>
                    <a:pt x="198" y="74"/>
                  </a:lnTo>
                  <a:lnTo>
                    <a:pt x="173" y="74"/>
                  </a:lnTo>
                  <a:lnTo>
                    <a:pt x="148" y="50"/>
                  </a:lnTo>
                  <a:lnTo>
                    <a:pt x="74" y="25"/>
                  </a:lnTo>
                  <a:lnTo>
                    <a:pt x="0" y="0"/>
                  </a:lnTo>
                  <a:lnTo>
                    <a:pt x="74" y="124"/>
                  </a:lnTo>
                  <a:lnTo>
                    <a:pt x="24" y="124"/>
                  </a:lnTo>
                  <a:lnTo>
                    <a:pt x="49" y="149"/>
                  </a:lnTo>
                  <a:lnTo>
                    <a:pt x="99" y="174"/>
                  </a:lnTo>
                  <a:lnTo>
                    <a:pt x="148" y="199"/>
                  </a:lnTo>
                  <a:lnTo>
                    <a:pt x="148" y="249"/>
                  </a:lnTo>
                  <a:lnTo>
                    <a:pt x="173" y="323"/>
                  </a:lnTo>
                  <a:lnTo>
                    <a:pt x="173" y="398"/>
                  </a:lnTo>
                  <a:lnTo>
                    <a:pt x="148" y="398"/>
                  </a:lnTo>
                  <a:lnTo>
                    <a:pt x="173" y="473"/>
                  </a:lnTo>
                  <a:lnTo>
                    <a:pt x="198" y="473"/>
                  </a:lnTo>
                  <a:lnTo>
                    <a:pt x="223" y="398"/>
                  </a:lnTo>
                  <a:lnTo>
                    <a:pt x="198" y="298"/>
                  </a:lnTo>
                  <a:lnTo>
                    <a:pt x="198" y="249"/>
                  </a:lnTo>
                  <a:lnTo>
                    <a:pt x="198" y="174"/>
                  </a:lnTo>
                  <a:lnTo>
                    <a:pt x="223" y="174"/>
                  </a:lnTo>
                  <a:lnTo>
                    <a:pt x="247" y="149"/>
                  </a:lnTo>
                  <a:lnTo>
                    <a:pt x="223" y="149"/>
                  </a:lnTo>
                  <a:lnTo>
                    <a:pt x="198" y="124"/>
                  </a:lnTo>
                  <a:lnTo>
                    <a:pt x="198" y="99"/>
                  </a:lnTo>
                  <a:lnTo>
                    <a:pt x="247" y="99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6" name="Freeform 47">
              <a:extLst>
                <a:ext uri="{FF2B5EF4-FFF2-40B4-BE49-F238E27FC236}">
                  <a16:creationId xmlns:a16="http://schemas.microsoft.com/office/drawing/2014/main" id="{C97C7A4E-63F3-7BAC-DCDE-3C7BF36B621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71490" y="2358668"/>
              <a:ext cx="352165" cy="388055"/>
            </a:xfrm>
            <a:custGeom>
              <a:avLst/>
              <a:gdLst/>
              <a:ahLst/>
              <a:cxnLst>
                <a:cxn ang="0">
                  <a:pos x="520" y="2886"/>
                </a:cxn>
                <a:cxn ang="0">
                  <a:pos x="74" y="2388"/>
                </a:cxn>
                <a:cxn ang="0">
                  <a:pos x="371" y="1791"/>
                </a:cxn>
                <a:cxn ang="0">
                  <a:pos x="470" y="1169"/>
                </a:cxn>
                <a:cxn ang="0">
                  <a:pos x="891" y="1095"/>
                </a:cxn>
                <a:cxn ang="0">
                  <a:pos x="1040" y="522"/>
                </a:cxn>
                <a:cxn ang="0">
                  <a:pos x="1560" y="497"/>
                </a:cxn>
                <a:cxn ang="0">
                  <a:pos x="1585" y="49"/>
                </a:cxn>
                <a:cxn ang="0">
                  <a:pos x="1857" y="74"/>
                </a:cxn>
                <a:cxn ang="0">
                  <a:pos x="2006" y="249"/>
                </a:cxn>
                <a:cxn ang="0">
                  <a:pos x="2129" y="348"/>
                </a:cxn>
                <a:cxn ang="0">
                  <a:pos x="2278" y="448"/>
                </a:cxn>
                <a:cxn ang="0">
                  <a:pos x="2402" y="522"/>
                </a:cxn>
                <a:cxn ang="0">
                  <a:pos x="2550" y="547"/>
                </a:cxn>
                <a:cxn ang="0">
                  <a:pos x="2625" y="597"/>
                </a:cxn>
                <a:cxn ang="0">
                  <a:pos x="2699" y="746"/>
                </a:cxn>
                <a:cxn ang="0">
                  <a:pos x="2823" y="846"/>
                </a:cxn>
                <a:cxn ang="0">
                  <a:pos x="2922" y="970"/>
                </a:cxn>
                <a:cxn ang="0">
                  <a:pos x="2897" y="1244"/>
                </a:cxn>
                <a:cxn ang="0">
                  <a:pos x="2922" y="1393"/>
                </a:cxn>
                <a:cxn ang="0">
                  <a:pos x="2996" y="1443"/>
                </a:cxn>
                <a:cxn ang="0">
                  <a:pos x="2971" y="1592"/>
                </a:cxn>
                <a:cxn ang="0">
                  <a:pos x="3070" y="1816"/>
                </a:cxn>
                <a:cxn ang="0">
                  <a:pos x="3145" y="1940"/>
                </a:cxn>
                <a:cxn ang="0">
                  <a:pos x="3145" y="2090"/>
                </a:cxn>
                <a:cxn ang="0">
                  <a:pos x="3095" y="2264"/>
                </a:cxn>
                <a:cxn ang="0">
                  <a:pos x="3095" y="2463"/>
                </a:cxn>
                <a:cxn ang="0">
                  <a:pos x="3244" y="2637"/>
                </a:cxn>
                <a:cxn ang="0">
                  <a:pos x="3219" y="2936"/>
                </a:cxn>
                <a:cxn ang="0">
                  <a:pos x="3095" y="2936"/>
                </a:cxn>
                <a:cxn ang="0">
                  <a:pos x="2971" y="3035"/>
                </a:cxn>
                <a:cxn ang="0">
                  <a:pos x="2773" y="2911"/>
                </a:cxn>
                <a:cxn ang="0">
                  <a:pos x="2773" y="3010"/>
                </a:cxn>
                <a:cxn ang="0">
                  <a:pos x="2649" y="3010"/>
                </a:cxn>
                <a:cxn ang="0">
                  <a:pos x="2674" y="3234"/>
                </a:cxn>
                <a:cxn ang="0">
                  <a:pos x="2501" y="3284"/>
                </a:cxn>
                <a:cxn ang="0">
                  <a:pos x="2352" y="3409"/>
                </a:cxn>
                <a:cxn ang="0">
                  <a:pos x="2427" y="3632"/>
                </a:cxn>
                <a:cxn ang="0">
                  <a:pos x="1733" y="3458"/>
                </a:cxn>
                <a:cxn ang="0">
                  <a:pos x="1510" y="3657"/>
                </a:cxn>
                <a:cxn ang="0">
                  <a:pos x="1411" y="3533"/>
                </a:cxn>
                <a:cxn ang="0">
                  <a:pos x="1287" y="3433"/>
                </a:cxn>
                <a:cxn ang="0">
                  <a:pos x="1114" y="3384"/>
                </a:cxn>
                <a:cxn ang="0">
                  <a:pos x="1139" y="3135"/>
                </a:cxn>
                <a:cxn ang="0">
                  <a:pos x="966" y="2886"/>
                </a:cxn>
                <a:cxn ang="0">
                  <a:pos x="941" y="2811"/>
                </a:cxn>
                <a:cxn ang="0">
                  <a:pos x="718" y="2587"/>
                </a:cxn>
                <a:cxn ang="0">
                  <a:pos x="767" y="2737"/>
                </a:cxn>
                <a:cxn ang="0">
                  <a:pos x="842" y="2886"/>
                </a:cxn>
                <a:cxn ang="0">
                  <a:pos x="916" y="3085"/>
                </a:cxn>
                <a:cxn ang="0">
                  <a:pos x="1089" y="3234"/>
                </a:cxn>
              </a:cxnLst>
              <a:rect l="0" t="0" r="r" b="b"/>
              <a:pathLst>
                <a:path w="3343" h="3707">
                  <a:moveTo>
                    <a:pt x="1065" y="3309"/>
                  </a:moveTo>
                  <a:lnTo>
                    <a:pt x="1015" y="3309"/>
                  </a:lnTo>
                  <a:lnTo>
                    <a:pt x="916" y="3259"/>
                  </a:lnTo>
                  <a:lnTo>
                    <a:pt x="866" y="3234"/>
                  </a:lnTo>
                  <a:lnTo>
                    <a:pt x="520" y="2886"/>
                  </a:lnTo>
                  <a:lnTo>
                    <a:pt x="445" y="2886"/>
                  </a:lnTo>
                  <a:lnTo>
                    <a:pt x="148" y="2662"/>
                  </a:lnTo>
                  <a:lnTo>
                    <a:pt x="25" y="2612"/>
                  </a:lnTo>
                  <a:lnTo>
                    <a:pt x="0" y="2488"/>
                  </a:lnTo>
                  <a:lnTo>
                    <a:pt x="74" y="2388"/>
                  </a:lnTo>
                  <a:lnTo>
                    <a:pt x="223" y="2115"/>
                  </a:lnTo>
                  <a:lnTo>
                    <a:pt x="272" y="2065"/>
                  </a:lnTo>
                  <a:lnTo>
                    <a:pt x="371" y="1990"/>
                  </a:lnTo>
                  <a:lnTo>
                    <a:pt x="371" y="1841"/>
                  </a:lnTo>
                  <a:lnTo>
                    <a:pt x="371" y="1791"/>
                  </a:lnTo>
                  <a:lnTo>
                    <a:pt x="272" y="1617"/>
                  </a:lnTo>
                  <a:lnTo>
                    <a:pt x="297" y="1517"/>
                  </a:lnTo>
                  <a:lnTo>
                    <a:pt x="371" y="1517"/>
                  </a:lnTo>
                  <a:lnTo>
                    <a:pt x="421" y="1443"/>
                  </a:lnTo>
                  <a:lnTo>
                    <a:pt x="470" y="1169"/>
                  </a:lnTo>
                  <a:lnTo>
                    <a:pt x="495" y="1144"/>
                  </a:lnTo>
                  <a:lnTo>
                    <a:pt x="644" y="1020"/>
                  </a:lnTo>
                  <a:lnTo>
                    <a:pt x="668" y="970"/>
                  </a:lnTo>
                  <a:lnTo>
                    <a:pt x="792" y="1020"/>
                  </a:lnTo>
                  <a:lnTo>
                    <a:pt x="891" y="1095"/>
                  </a:lnTo>
                  <a:lnTo>
                    <a:pt x="891" y="1070"/>
                  </a:lnTo>
                  <a:lnTo>
                    <a:pt x="966" y="895"/>
                  </a:lnTo>
                  <a:lnTo>
                    <a:pt x="941" y="696"/>
                  </a:lnTo>
                  <a:lnTo>
                    <a:pt x="941" y="572"/>
                  </a:lnTo>
                  <a:lnTo>
                    <a:pt x="1040" y="522"/>
                  </a:lnTo>
                  <a:lnTo>
                    <a:pt x="1114" y="572"/>
                  </a:lnTo>
                  <a:lnTo>
                    <a:pt x="1238" y="547"/>
                  </a:lnTo>
                  <a:lnTo>
                    <a:pt x="1560" y="672"/>
                  </a:lnTo>
                  <a:lnTo>
                    <a:pt x="1684" y="547"/>
                  </a:lnTo>
                  <a:lnTo>
                    <a:pt x="1560" y="497"/>
                  </a:lnTo>
                  <a:lnTo>
                    <a:pt x="1609" y="448"/>
                  </a:lnTo>
                  <a:lnTo>
                    <a:pt x="1659" y="373"/>
                  </a:lnTo>
                  <a:lnTo>
                    <a:pt x="1684" y="249"/>
                  </a:lnTo>
                  <a:lnTo>
                    <a:pt x="1684" y="149"/>
                  </a:lnTo>
                  <a:lnTo>
                    <a:pt x="1585" y="49"/>
                  </a:lnTo>
                  <a:lnTo>
                    <a:pt x="1758" y="0"/>
                  </a:lnTo>
                  <a:lnTo>
                    <a:pt x="1832" y="25"/>
                  </a:lnTo>
                  <a:lnTo>
                    <a:pt x="1857" y="49"/>
                  </a:lnTo>
                  <a:lnTo>
                    <a:pt x="1882" y="74"/>
                  </a:lnTo>
                  <a:lnTo>
                    <a:pt x="1857" y="74"/>
                  </a:lnTo>
                  <a:lnTo>
                    <a:pt x="1857" y="99"/>
                  </a:lnTo>
                  <a:lnTo>
                    <a:pt x="1882" y="149"/>
                  </a:lnTo>
                  <a:lnTo>
                    <a:pt x="1907" y="124"/>
                  </a:lnTo>
                  <a:lnTo>
                    <a:pt x="1981" y="199"/>
                  </a:lnTo>
                  <a:lnTo>
                    <a:pt x="2006" y="249"/>
                  </a:lnTo>
                  <a:lnTo>
                    <a:pt x="2030" y="249"/>
                  </a:lnTo>
                  <a:lnTo>
                    <a:pt x="2055" y="249"/>
                  </a:lnTo>
                  <a:lnTo>
                    <a:pt x="2055" y="298"/>
                  </a:lnTo>
                  <a:lnTo>
                    <a:pt x="2105" y="323"/>
                  </a:lnTo>
                  <a:lnTo>
                    <a:pt x="2129" y="348"/>
                  </a:lnTo>
                  <a:lnTo>
                    <a:pt x="2179" y="373"/>
                  </a:lnTo>
                  <a:lnTo>
                    <a:pt x="2179" y="398"/>
                  </a:lnTo>
                  <a:lnTo>
                    <a:pt x="2204" y="398"/>
                  </a:lnTo>
                  <a:lnTo>
                    <a:pt x="2278" y="423"/>
                  </a:lnTo>
                  <a:lnTo>
                    <a:pt x="2278" y="448"/>
                  </a:lnTo>
                  <a:lnTo>
                    <a:pt x="2278" y="472"/>
                  </a:lnTo>
                  <a:lnTo>
                    <a:pt x="2328" y="497"/>
                  </a:lnTo>
                  <a:lnTo>
                    <a:pt x="2352" y="497"/>
                  </a:lnTo>
                  <a:lnTo>
                    <a:pt x="2377" y="472"/>
                  </a:lnTo>
                  <a:lnTo>
                    <a:pt x="2402" y="522"/>
                  </a:lnTo>
                  <a:lnTo>
                    <a:pt x="2427" y="497"/>
                  </a:lnTo>
                  <a:lnTo>
                    <a:pt x="2476" y="522"/>
                  </a:lnTo>
                  <a:lnTo>
                    <a:pt x="2501" y="522"/>
                  </a:lnTo>
                  <a:lnTo>
                    <a:pt x="2501" y="522"/>
                  </a:lnTo>
                  <a:lnTo>
                    <a:pt x="2550" y="547"/>
                  </a:lnTo>
                  <a:lnTo>
                    <a:pt x="2550" y="547"/>
                  </a:lnTo>
                  <a:lnTo>
                    <a:pt x="2575" y="547"/>
                  </a:lnTo>
                  <a:lnTo>
                    <a:pt x="2575" y="572"/>
                  </a:lnTo>
                  <a:lnTo>
                    <a:pt x="2625" y="597"/>
                  </a:lnTo>
                  <a:lnTo>
                    <a:pt x="2625" y="597"/>
                  </a:lnTo>
                  <a:lnTo>
                    <a:pt x="2674" y="622"/>
                  </a:lnTo>
                  <a:lnTo>
                    <a:pt x="2674" y="647"/>
                  </a:lnTo>
                  <a:lnTo>
                    <a:pt x="2699" y="672"/>
                  </a:lnTo>
                  <a:lnTo>
                    <a:pt x="2699" y="696"/>
                  </a:lnTo>
                  <a:lnTo>
                    <a:pt x="2699" y="746"/>
                  </a:lnTo>
                  <a:lnTo>
                    <a:pt x="2724" y="771"/>
                  </a:lnTo>
                  <a:lnTo>
                    <a:pt x="2749" y="746"/>
                  </a:lnTo>
                  <a:lnTo>
                    <a:pt x="2773" y="771"/>
                  </a:lnTo>
                  <a:lnTo>
                    <a:pt x="2798" y="846"/>
                  </a:lnTo>
                  <a:lnTo>
                    <a:pt x="2823" y="846"/>
                  </a:lnTo>
                  <a:lnTo>
                    <a:pt x="2848" y="871"/>
                  </a:lnTo>
                  <a:lnTo>
                    <a:pt x="2848" y="871"/>
                  </a:lnTo>
                  <a:lnTo>
                    <a:pt x="2872" y="920"/>
                  </a:lnTo>
                  <a:lnTo>
                    <a:pt x="2897" y="920"/>
                  </a:lnTo>
                  <a:lnTo>
                    <a:pt x="2922" y="970"/>
                  </a:lnTo>
                  <a:lnTo>
                    <a:pt x="2872" y="995"/>
                  </a:lnTo>
                  <a:lnTo>
                    <a:pt x="2872" y="1045"/>
                  </a:lnTo>
                  <a:lnTo>
                    <a:pt x="2872" y="1095"/>
                  </a:lnTo>
                  <a:lnTo>
                    <a:pt x="2872" y="1194"/>
                  </a:lnTo>
                  <a:lnTo>
                    <a:pt x="2897" y="1244"/>
                  </a:lnTo>
                  <a:lnTo>
                    <a:pt x="2897" y="1294"/>
                  </a:lnTo>
                  <a:lnTo>
                    <a:pt x="2897" y="1294"/>
                  </a:lnTo>
                  <a:lnTo>
                    <a:pt x="2897" y="1318"/>
                  </a:lnTo>
                  <a:lnTo>
                    <a:pt x="2872" y="1368"/>
                  </a:lnTo>
                  <a:lnTo>
                    <a:pt x="2922" y="1393"/>
                  </a:lnTo>
                  <a:lnTo>
                    <a:pt x="2922" y="1393"/>
                  </a:lnTo>
                  <a:lnTo>
                    <a:pt x="2971" y="1393"/>
                  </a:lnTo>
                  <a:lnTo>
                    <a:pt x="2996" y="1393"/>
                  </a:lnTo>
                  <a:lnTo>
                    <a:pt x="3021" y="1418"/>
                  </a:lnTo>
                  <a:lnTo>
                    <a:pt x="2996" y="1443"/>
                  </a:lnTo>
                  <a:lnTo>
                    <a:pt x="3021" y="1493"/>
                  </a:lnTo>
                  <a:lnTo>
                    <a:pt x="3021" y="1493"/>
                  </a:lnTo>
                  <a:lnTo>
                    <a:pt x="3021" y="1542"/>
                  </a:lnTo>
                  <a:lnTo>
                    <a:pt x="2971" y="1567"/>
                  </a:lnTo>
                  <a:lnTo>
                    <a:pt x="2971" y="1592"/>
                  </a:lnTo>
                  <a:lnTo>
                    <a:pt x="2971" y="1617"/>
                  </a:lnTo>
                  <a:lnTo>
                    <a:pt x="2971" y="1667"/>
                  </a:lnTo>
                  <a:lnTo>
                    <a:pt x="3021" y="1717"/>
                  </a:lnTo>
                  <a:lnTo>
                    <a:pt x="3021" y="1766"/>
                  </a:lnTo>
                  <a:lnTo>
                    <a:pt x="3070" y="1816"/>
                  </a:lnTo>
                  <a:lnTo>
                    <a:pt x="3070" y="1816"/>
                  </a:lnTo>
                  <a:lnTo>
                    <a:pt x="3095" y="1841"/>
                  </a:lnTo>
                  <a:lnTo>
                    <a:pt x="3120" y="1841"/>
                  </a:lnTo>
                  <a:lnTo>
                    <a:pt x="3120" y="1891"/>
                  </a:lnTo>
                  <a:lnTo>
                    <a:pt x="3145" y="1940"/>
                  </a:lnTo>
                  <a:lnTo>
                    <a:pt x="3170" y="1965"/>
                  </a:lnTo>
                  <a:lnTo>
                    <a:pt x="3170" y="2015"/>
                  </a:lnTo>
                  <a:lnTo>
                    <a:pt x="3145" y="1990"/>
                  </a:lnTo>
                  <a:lnTo>
                    <a:pt x="3145" y="2015"/>
                  </a:lnTo>
                  <a:lnTo>
                    <a:pt x="3145" y="2090"/>
                  </a:lnTo>
                  <a:lnTo>
                    <a:pt x="3145" y="2140"/>
                  </a:lnTo>
                  <a:lnTo>
                    <a:pt x="3145" y="2189"/>
                  </a:lnTo>
                  <a:lnTo>
                    <a:pt x="3145" y="2239"/>
                  </a:lnTo>
                  <a:lnTo>
                    <a:pt x="3145" y="2264"/>
                  </a:lnTo>
                  <a:lnTo>
                    <a:pt x="3095" y="2264"/>
                  </a:lnTo>
                  <a:lnTo>
                    <a:pt x="3095" y="2289"/>
                  </a:lnTo>
                  <a:lnTo>
                    <a:pt x="3070" y="2314"/>
                  </a:lnTo>
                  <a:lnTo>
                    <a:pt x="3070" y="2339"/>
                  </a:lnTo>
                  <a:lnTo>
                    <a:pt x="3095" y="2388"/>
                  </a:lnTo>
                  <a:lnTo>
                    <a:pt x="3095" y="2463"/>
                  </a:lnTo>
                  <a:lnTo>
                    <a:pt x="3145" y="2563"/>
                  </a:lnTo>
                  <a:lnTo>
                    <a:pt x="3194" y="2587"/>
                  </a:lnTo>
                  <a:lnTo>
                    <a:pt x="3219" y="2587"/>
                  </a:lnTo>
                  <a:lnTo>
                    <a:pt x="3219" y="2612"/>
                  </a:lnTo>
                  <a:lnTo>
                    <a:pt x="3244" y="2637"/>
                  </a:lnTo>
                  <a:lnTo>
                    <a:pt x="3244" y="2662"/>
                  </a:lnTo>
                  <a:lnTo>
                    <a:pt x="3269" y="2712"/>
                  </a:lnTo>
                  <a:lnTo>
                    <a:pt x="3293" y="2762"/>
                  </a:lnTo>
                  <a:lnTo>
                    <a:pt x="3343" y="2911"/>
                  </a:lnTo>
                  <a:lnTo>
                    <a:pt x="3219" y="2936"/>
                  </a:lnTo>
                  <a:lnTo>
                    <a:pt x="3194" y="2911"/>
                  </a:lnTo>
                  <a:lnTo>
                    <a:pt x="3170" y="2911"/>
                  </a:lnTo>
                  <a:lnTo>
                    <a:pt x="3170" y="2936"/>
                  </a:lnTo>
                  <a:lnTo>
                    <a:pt x="3145" y="2936"/>
                  </a:lnTo>
                  <a:lnTo>
                    <a:pt x="3095" y="2936"/>
                  </a:lnTo>
                  <a:lnTo>
                    <a:pt x="3070" y="2961"/>
                  </a:lnTo>
                  <a:lnTo>
                    <a:pt x="3021" y="2961"/>
                  </a:lnTo>
                  <a:lnTo>
                    <a:pt x="2996" y="2936"/>
                  </a:lnTo>
                  <a:lnTo>
                    <a:pt x="2971" y="2961"/>
                  </a:lnTo>
                  <a:lnTo>
                    <a:pt x="2971" y="3035"/>
                  </a:lnTo>
                  <a:lnTo>
                    <a:pt x="2922" y="3010"/>
                  </a:lnTo>
                  <a:lnTo>
                    <a:pt x="2848" y="2986"/>
                  </a:lnTo>
                  <a:lnTo>
                    <a:pt x="2823" y="2911"/>
                  </a:lnTo>
                  <a:lnTo>
                    <a:pt x="2773" y="2886"/>
                  </a:lnTo>
                  <a:lnTo>
                    <a:pt x="2773" y="2911"/>
                  </a:lnTo>
                  <a:lnTo>
                    <a:pt x="2798" y="2986"/>
                  </a:lnTo>
                  <a:lnTo>
                    <a:pt x="2823" y="3035"/>
                  </a:lnTo>
                  <a:lnTo>
                    <a:pt x="2823" y="3060"/>
                  </a:lnTo>
                  <a:lnTo>
                    <a:pt x="2798" y="3060"/>
                  </a:lnTo>
                  <a:lnTo>
                    <a:pt x="2773" y="3010"/>
                  </a:lnTo>
                  <a:lnTo>
                    <a:pt x="2724" y="3010"/>
                  </a:lnTo>
                  <a:lnTo>
                    <a:pt x="2724" y="2986"/>
                  </a:lnTo>
                  <a:lnTo>
                    <a:pt x="2699" y="2936"/>
                  </a:lnTo>
                  <a:lnTo>
                    <a:pt x="2649" y="2961"/>
                  </a:lnTo>
                  <a:lnTo>
                    <a:pt x="2649" y="3010"/>
                  </a:lnTo>
                  <a:lnTo>
                    <a:pt x="2649" y="3085"/>
                  </a:lnTo>
                  <a:lnTo>
                    <a:pt x="2649" y="3135"/>
                  </a:lnTo>
                  <a:lnTo>
                    <a:pt x="2674" y="3185"/>
                  </a:lnTo>
                  <a:lnTo>
                    <a:pt x="2699" y="3209"/>
                  </a:lnTo>
                  <a:lnTo>
                    <a:pt x="2674" y="3234"/>
                  </a:lnTo>
                  <a:lnTo>
                    <a:pt x="2625" y="3209"/>
                  </a:lnTo>
                  <a:lnTo>
                    <a:pt x="2600" y="3234"/>
                  </a:lnTo>
                  <a:lnTo>
                    <a:pt x="2600" y="3259"/>
                  </a:lnTo>
                  <a:lnTo>
                    <a:pt x="2575" y="3259"/>
                  </a:lnTo>
                  <a:lnTo>
                    <a:pt x="2501" y="3284"/>
                  </a:lnTo>
                  <a:lnTo>
                    <a:pt x="2550" y="3334"/>
                  </a:lnTo>
                  <a:lnTo>
                    <a:pt x="2526" y="3384"/>
                  </a:lnTo>
                  <a:lnTo>
                    <a:pt x="2476" y="3384"/>
                  </a:lnTo>
                  <a:lnTo>
                    <a:pt x="2427" y="3384"/>
                  </a:lnTo>
                  <a:lnTo>
                    <a:pt x="2352" y="3409"/>
                  </a:lnTo>
                  <a:lnTo>
                    <a:pt x="2352" y="3433"/>
                  </a:lnTo>
                  <a:lnTo>
                    <a:pt x="2451" y="3508"/>
                  </a:lnTo>
                  <a:lnTo>
                    <a:pt x="2427" y="3533"/>
                  </a:lnTo>
                  <a:lnTo>
                    <a:pt x="2402" y="3558"/>
                  </a:lnTo>
                  <a:lnTo>
                    <a:pt x="2427" y="3632"/>
                  </a:lnTo>
                  <a:lnTo>
                    <a:pt x="2402" y="3707"/>
                  </a:lnTo>
                  <a:lnTo>
                    <a:pt x="2328" y="3657"/>
                  </a:lnTo>
                  <a:lnTo>
                    <a:pt x="2303" y="3632"/>
                  </a:lnTo>
                  <a:lnTo>
                    <a:pt x="2105" y="3608"/>
                  </a:lnTo>
                  <a:lnTo>
                    <a:pt x="1733" y="3458"/>
                  </a:lnTo>
                  <a:lnTo>
                    <a:pt x="1659" y="3632"/>
                  </a:lnTo>
                  <a:lnTo>
                    <a:pt x="1634" y="3657"/>
                  </a:lnTo>
                  <a:lnTo>
                    <a:pt x="1560" y="3707"/>
                  </a:lnTo>
                  <a:lnTo>
                    <a:pt x="1535" y="3657"/>
                  </a:lnTo>
                  <a:lnTo>
                    <a:pt x="1510" y="3657"/>
                  </a:lnTo>
                  <a:lnTo>
                    <a:pt x="1510" y="3632"/>
                  </a:lnTo>
                  <a:lnTo>
                    <a:pt x="1510" y="3608"/>
                  </a:lnTo>
                  <a:lnTo>
                    <a:pt x="1436" y="3558"/>
                  </a:lnTo>
                  <a:lnTo>
                    <a:pt x="1411" y="3558"/>
                  </a:lnTo>
                  <a:lnTo>
                    <a:pt x="1411" y="3533"/>
                  </a:lnTo>
                  <a:lnTo>
                    <a:pt x="1387" y="3508"/>
                  </a:lnTo>
                  <a:lnTo>
                    <a:pt x="1337" y="3508"/>
                  </a:lnTo>
                  <a:lnTo>
                    <a:pt x="1337" y="3483"/>
                  </a:lnTo>
                  <a:lnTo>
                    <a:pt x="1312" y="3458"/>
                  </a:lnTo>
                  <a:lnTo>
                    <a:pt x="1287" y="3433"/>
                  </a:lnTo>
                  <a:lnTo>
                    <a:pt x="1287" y="3433"/>
                  </a:lnTo>
                  <a:lnTo>
                    <a:pt x="1238" y="3433"/>
                  </a:lnTo>
                  <a:lnTo>
                    <a:pt x="1213" y="3409"/>
                  </a:lnTo>
                  <a:lnTo>
                    <a:pt x="1164" y="3384"/>
                  </a:lnTo>
                  <a:lnTo>
                    <a:pt x="1114" y="3384"/>
                  </a:lnTo>
                  <a:lnTo>
                    <a:pt x="1089" y="3359"/>
                  </a:lnTo>
                  <a:lnTo>
                    <a:pt x="1065" y="3309"/>
                  </a:lnTo>
                  <a:lnTo>
                    <a:pt x="1164" y="3209"/>
                  </a:lnTo>
                  <a:lnTo>
                    <a:pt x="1139" y="3185"/>
                  </a:lnTo>
                  <a:lnTo>
                    <a:pt x="1139" y="3135"/>
                  </a:lnTo>
                  <a:lnTo>
                    <a:pt x="1114" y="3135"/>
                  </a:lnTo>
                  <a:lnTo>
                    <a:pt x="1065" y="3135"/>
                  </a:lnTo>
                  <a:lnTo>
                    <a:pt x="966" y="3010"/>
                  </a:lnTo>
                  <a:lnTo>
                    <a:pt x="966" y="2961"/>
                  </a:lnTo>
                  <a:lnTo>
                    <a:pt x="966" y="2886"/>
                  </a:lnTo>
                  <a:lnTo>
                    <a:pt x="1015" y="2886"/>
                  </a:lnTo>
                  <a:lnTo>
                    <a:pt x="1015" y="2861"/>
                  </a:lnTo>
                  <a:lnTo>
                    <a:pt x="1015" y="2836"/>
                  </a:lnTo>
                  <a:lnTo>
                    <a:pt x="966" y="2836"/>
                  </a:lnTo>
                  <a:lnTo>
                    <a:pt x="941" y="2811"/>
                  </a:lnTo>
                  <a:lnTo>
                    <a:pt x="916" y="2762"/>
                  </a:lnTo>
                  <a:lnTo>
                    <a:pt x="842" y="2737"/>
                  </a:lnTo>
                  <a:lnTo>
                    <a:pt x="817" y="2687"/>
                  </a:lnTo>
                  <a:lnTo>
                    <a:pt x="767" y="2637"/>
                  </a:lnTo>
                  <a:lnTo>
                    <a:pt x="718" y="2587"/>
                  </a:lnTo>
                  <a:lnTo>
                    <a:pt x="644" y="2538"/>
                  </a:lnTo>
                  <a:lnTo>
                    <a:pt x="619" y="2563"/>
                  </a:lnTo>
                  <a:lnTo>
                    <a:pt x="718" y="2612"/>
                  </a:lnTo>
                  <a:lnTo>
                    <a:pt x="767" y="2687"/>
                  </a:lnTo>
                  <a:lnTo>
                    <a:pt x="767" y="2737"/>
                  </a:lnTo>
                  <a:lnTo>
                    <a:pt x="842" y="2762"/>
                  </a:lnTo>
                  <a:lnTo>
                    <a:pt x="891" y="2811"/>
                  </a:lnTo>
                  <a:lnTo>
                    <a:pt x="916" y="2861"/>
                  </a:lnTo>
                  <a:lnTo>
                    <a:pt x="891" y="2861"/>
                  </a:lnTo>
                  <a:lnTo>
                    <a:pt x="842" y="2886"/>
                  </a:lnTo>
                  <a:lnTo>
                    <a:pt x="891" y="2961"/>
                  </a:lnTo>
                  <a:lnTo>
                    <a:pt x="891" y="2986"/>
                  </a:lnTo>
                  <a:lnTo>
                    <a:pt x="891" y="3010"/>
                  </a:lnTo>
                  <a:lnTo>
                    <a:pt x="891" y="3085"/>
                  </a:lnTo>
                  <a:lnTo>
                    <a:pt x="916" y="3085"/>
                  </a:lnTo>
                  <a:lnTo>
                    <a:pt x="941" y="3035"/>
                  </a:lnTo>
                  <a:lnTo>
                    <a:pt x="990" y="3110"/>
                  </a:lnTo>
                  <a:lnTo>
                    <a:pt x="1040" y="3234"/>
                  </a:lnTo>
                  <a:lnTo>
                    <a:pt x="1089" y="3209"/>
                  </a:lnTo>
                  <a:lnTo>
                    <a:pt x="1089" y="3234"/>
                  </a:lnTo>
                  <a:lnTo>
                    <a:pt x="1188" y="3259"/>
                  </a:lnTo>
                  <a:lnTo>
                    <a:pt x="1188" y="3234"/>
                  </a:lnTo>
                  <a:lnTo>
                    <a:pt x="1164" y="3209"/>
                  </a:lnTo>
                  <a:lnTo>
                    <a:pt x="1065" y="3309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7" name="Freeform 48">
              <a:extLst>
                <a:ext uri="{FF2B5EF4-FFF2-40B4-BE49-F238E27FC236}">
                  <a16:creationId xmlns:a16="http://schemas.microsoft.com/office/drawing/2014/main" id="{E5A72B61-1A02-9127-E60D-7200E848B87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2531" y="3439647"/>
              <a:ext cx="138426" cy="125031"/>
            </a:xfrm>
            <a:custGeom>
              <a:avLst/>
              <a:gdLst/>
              <a:ahLst/>
              <a:cxnLst>
                <a:cxn ang="0">
                  <a:pos x="1015" y="149"/>
                </a:cxn>
                <a:cxn ang="0">
                  <a:pos x="965" y="25"/>
                </a:cxn>
                <a:cxn ang="0">
                  <a:pos x="866" y="49"/>
                </a:cxn>
                <a:cxn ang="0">
                  <a:pos x="718" y="99"/>
                </a:cxn>
                <a:cxn ang="0">
                  <a:pos x="643" y="224"/>
                </a:cxn>
                <a:cxn ang="0">
                  <a:pos x="594" y="323"/>
                </a:cxn>
                <a:cxn ang="0">
                  <a:pos x="569" y="298"/>
                </a:cxn>
                <a:cxn ang="0">
                  <a:pos x="544" y="174"/>
                </a:cxn>
                <a:cxn ang="0">
                  <a:pos x="594" y="0"/>
                </a:cxn>
                <a:cxn ang="0">
                  <a:pos x="520" y="99"/>
                </a:cxn>
                <a:cxn ang="0">
                  <a:pos x="470" y="99"/>
                </a:cxn>
                <a:cxn ang="0">
                  <a:pos x="396" y="74"/>
                </a:cxn>
                <a:cxn ang="0">
                  <a:pos x="346" y="149"/>
                </a:cxn>
                <a:cxn ang="0">
                  <a:pos x="346" y="273"/>
                </a:cxn>
                <a:cxn ang="0">
                  <a:pos x="346" y="398"/>
                </a:cxn>
                <a:cxn ang="0">
                  <a:pos x="321" y="472"/>
                </a:cxn>
                <a:cxn ang="0">
                  <a:pos x="321" y="572"/>
                </a:cxn>
                <a:cxn ang="0">
                  <a:pos x="222" y="696"/>
                </a:cxn>
                <a:cxn ang="0">
                  <a:pos x="173" y="746"/>
                </a:cxn>
                <a:cxn ang="0">
                  <a:pos x="99" y="821"/>
                </a:cxn>
                <a:cxn ang="0">
                  <a:pos x="49" y="895"/>
                </a:cxn>
                <a:cxn ang="0">
                  <a:pos x="0" y="970"/>
                </a:cxn>
                <a:cxn ang="0">
                  <a:pos x="74" y="970"/>
                </a:cxn>
                <a:cxn ang="0">
                  <a:pos x="198" y="970"/>
                </a:cxn>
                <a:cxn ang="0">
                  <a:pos x="222" y="970"/>
                </a:cxn>
                <a:cxn ang="0">
                  <a:pos x="272" y="1070"/>
                </a:cxn>
                <a:cxn ang="0">
                  <a:pos x="346" y="995"/>
                </a:cxn>
                <a:cxn ang="0">
                  <a:pos x="421" y="1045"/>
                </a:cxn>
                <a:cxn ang="0">
                  <a:pos x="495" y="1020"/>
                </a:cxn>
                <a:cxn ang="0">
                  <a:pos x="569" y="1094"/>
                </a:cxn>
                <a:cxn ang="0">
                  <a:pos x="619" y="1194"/>
                </a:cxn>
                <a:cxn ang="0">
                  <a:pos x="643" y="1070"/>
                </a:cxn>
                <a:cxn ang="0">
                  <a:pos x="643" y="945"/>
                </a:cxn>
                <a:cxn ang="0">
                  <a:pos x="742" y="920"/>
                </a:cxn>
                <a:cxn ang="0">
                  <a:pos x="792" y="895"/>
                </a:cxn>
                <a:cxn ang="0">
                  <a:pos x="866" y="870"/>
                </a:cxn>
                <a:cxn ang="0">
                  <a:pos x="941" y="945"/>
                </a:cxn>
                <a:cxn ang="0">
                  <a:pos x="990" y="920"/>
                </a:cxn>
                <a:cxn ang="0">
                  <a:pos x="1064" y="895"/>
                </a:cxn>
                <a:cxn ang="0">
                  <a:pos x="1089" y="870"/>
                </a:cxn>
                <a:cxn ang="0">
                  <a:pos x="1238" y="846"/>
                </a:cxn>
                <a:cxn ang="0">
                  <a:pos x="1238" y="771"/>
                </a:cxn>
                <a:cxn ang="0">
                  <a:pos x="1238" y="671"/>
                </a:cxn>
                <a:cxn ang="0">
                  <a:pos x="1287" y="622"/>
                </a:cxn>
                <a:cxn ang="0">
                  <a:pos x="1263" y="572"/>
                </a:cxn>
                <a:cxn ang="0">
                  <a:pos x="1213" y="447"/>
                </a:cxn>
                <a:cxn ang="0">
                  <a:pos x="1064" y="423"/>
                </a:cxn>
                <a:cxn ang="0">
                  <a:pos x="1015" y="273"/>
                </a:cxn>
              </a:cxnLst>
              <a:rect l="0" t="0" r="r" b="b"/>
              <a:pathLst>
                <a:path w="1312" h="1194">
                  <a:moveTo>
                    <a:pt x="990" y="199"/>
                  </a:moveTo>
                  <a:lnTo>
                    <a:pt x="990" y="174"/>
                  </a:lnTo>
                  <a:lnTo>
                    <a:pt x="1015" y="149"/>
                  </a:lnTo>
                  <a:lnTo>
                    <a:pt x="990" y="124"/>
                  </a:lnTo>
                  <a:lnTo>
                    <a:pt x="990" y="25"/>
                  </a:lnTo>
                  <a:lnTo>
                    <a:pt x="965" y="25"/>
                  </a:lnTo>
                  <a:lnTo>
                    <a:pt x="941" y="49"/>
                  </a:lnTo>
                  <a:lnTo>
                    <a:pt x="866" y="74"/>
                  </a:lnTo>
                  <a:lnTo>
                    <a:pt x="866" y="49"/>
                  </a:lnTo>
                  <a:lnTo>
                    <a:pt x="792" y="49"/>
                  </a:lnTo>
                  <a:lnTo>
                    <a:pt x="767" y="49"/>
                  </a:lnTo>
                  <a:lnTo>
                    <a:pt x="718" y="99"/>
                  </a:lnTo>
                  <a:lnTo>
                    <a:pt x="718" y="124"/>
                  </a:lnTo>
                  <a:lnTo>
                    <a:pt x="668" y="174"/>
                  </a:lnTo>
                  <a:lnTo>
                    <a:pt x="643" y="224"/>
                  </a:lnTo>
                  <a:lnTo>
                    <a:pt x="619" y="273"/>
                  </a:lnTo>
                  <a:lnTo>
                    <a:pt x="619" y="323"/>
                  </a:lnTo>
                  <a:lnTo>
                    <a:pt x="594" y="323"/>
                  </a:lnTo>
                  <a:lnTo>
                    <a:pt x="569" y="348"/>
                  </a:lnTo>
                  <a:lnTo>
                    <a:pt x="569" y="323"/>
                  </a:lnTo>
                  <a:lnTo>
                    <a:pt x="569" y="298"/>
                  </a:lnTo>
                  <a:lnTo>
                    <a:pt x="569" y="248"/>
                  </a:lnTo>
                  <a:lnTo>
                    <a:pt x="544" y="248"/>
                  </a:lnTo>
                  <a:lnTo>
                    <a:pt x="544" y="174"/>
                  </a:lnTo>
                  <a:lnTo>
                    <a:pt x="569" y="149"/>
                  </a:lnTo>
                  <a:lnTo>
                    <a:pt x="594" y="74"/>
                  </a:lnTo>
                  <a:lnTo>
                    <a:pt x="594" y="0"/>
                  </a:lnTo>
                  <a:lnTo>
                    <a:pt x="544" y="0"/>
                  </a:lnTo>
                  <a:lnTo>
                    <a:pt x="544" y="74"/>
                  </a:lnTo>
                  <a:lnTo>
                    <a:pt x="520" y="99"/>
                  </a:lnTo>
                  <a:lnTo>
                    <a:pt x="520" y="99"/>
                  </a:lnTo>
                  <a:lnTo>
                    <a:pt x="470" y="124"/>
                  </a:lnTo>
                  <a:lnTo>
                    <a:pt x="470" y="99"/>
                  </a:lnTo>
                  <a:lnTo>
                    <a:pt x="421" y="74"/>
                  </a:lnTo>
                  <a:lnTo>
                    <a:pt x="421" y="99"/>
                  </a:lnTo>
                  <a:lnTo>
                    <a:pt x="396" y="74"/>
                  </a:lnTo>
                  <a:lnTo>
                    <a:pt x="371" y="74"/>
                  </a:lnTo>
                  <a:lnTo>
                    <a:pt x="371" y="124"/>
                  </a:lnTo>
                  <a:lnTo>
                    <a:pt x="346" y="149"/>
                  </a:lnTo>
                  <a:lnTo>
                    <a:pt x="346" y="199"/>
                  </a:lnTo>
                  <a:lnTo>
                    <a:pt x="371" y="248"/>
                  </a:lnTo>
                  <a:lnTo>
                    <a:pt x="346" y="273"/>
                  </a:lnTo>
                  <a:lnTo>
                    <a:pt x="346" y="348"/>
                  </a:lnTo>
                  <a:lnTo>
                    <a:pt x="346" y="373"/>
                  </a:lnTo>
                  <a:lnTo>
                    <a:pt x="346" y="398"/>
                  </a:lnTo>
                  <a:lnTo>
                    <a:pt x="346" y="447"/>
                  </a:lnTo>
                  <a:lnTo>
                    <a:pt x="346" y="472"/>
                  </a:lnTo>
                  <a:lnTo>
                    <a:pt x="321" y="472"/>
                  </a:lnTo>
                  <a:lnTo>
                    <a:pt x="321" y="497"/>
                  </a:lnTo>
                  <a:lnTo>
                    <a:pt x="321" y="547"/>
                  </a:lnTo>
                  <a:lnTo>
                    <a:pt x="321" y="572"/>
                  </a:lnTo>
                  <a:lnTo>
                    <a:pt x="297" y="572"/>
                  </a:lnTo>
                  <a:lnTo>
                    <a:pt x="222" y="671"/>
                  </a:lnTo>
                  <a:lnTo>
                    <a:pt x="222" y="696"/>
                  </a:lnTo>
                  <a:lnTo>
                    <a:pt x="198" y="721"/>
                  </a:lnTo>
                  <a:lnTo>
                    <a:pt x="198" y="746"/>
                  </a:lnTo>
                  <a:lnTo>
                    <a:pt x="173" y="746"/>
                  </a:lnTo>
                  <a:lnTo>
                    <a:pt x="148" y="771"/>
                  </a:lnTo>
                  <a:lnTo>
                    <a:pt x="123" y="771"/>
                  </a:lnTo>
                  <a:lnTo>
                    <a:pt x="99" y="821"/>
                  </a:lnTo>
                  <a:lnTo>
                    <a:pt x="74" y="821"/>
                  </a:lnTo>
                  <a:lnTo>
                    <a:pt x="74" y="846"/>
                  </a:lnTo>
                  <a:lnTo>
                    <a:pt x="49" y="895"/>
                  </a:lnTo>
                  <a:lnTo>
                    <a:pt x="24" y="920"/>
                  </a:lnTo>
                  <a:lnTo>
                    <a:pt x="0" y="945"/>
                  </a:lnTo>
                  <a:lnTo>
                    <a:pt x="0" y="970"/>
                  </a:lnTo>
                  <a:lnTo>
                    <a:pt x="24" y="1020"/>
                  </a:lnTo>
                  <a:lnTo>
                    <a:pt x="74" y="995"/>
                  </a:lnTo>
                  <a:lnTo>
                    <a:pt x="74" y="970"/>
                  </a:lnTo>
                  <a:lnTo>
                    <a:pt x="99" y="970"/>
                  </a:lnTo>
                  <a:lnTo>
                    <a:pt x="148" y="945"/>
                  </a:lnTo>
                  <a:lnTo>
                    <a:pt x="198" y="970"/>
                  </a:lnTo>
                  <a:lnTo>
                    <a:pt x="198" y="945"/>
                  </a:lnTo>
                  <a:lnTo>
                    <a:pt x="222" y="970"/>
                  </a:lnTo>
                  <a:lnTo>
                    <a:pt x="222" y="970"/>
                  </a:lnTo>
                  <a:lnTo>
                    <a:pt x="272" y="995"/>
                  </a:lnTo>
                  <a:lnTo>
                    <a:pt x="247" y="1045"/>
                  </a:lnTo>
                  <a:lnTo>
                    <a:pt x="272" y="1070"/>
                  </a:lnTo>
                  <a:lnTo>
                    <a:pt x="297" y="1094"/>
                  </a:lnTo>
                  <a:lnTo>
                    <a:pt x="321" y="1020"/>
                  </a:lnTo>
                  <a:lnTo>
                    <a:pt x="346" y="995"/>
                  </a:lnTo>
                  <a:lnTo>
                    <a:pt x="371" y="1020"/>
                  </a:lnTo>
                  <a:lnTo>
                    <a:pt x="396" y="1070"/>
                  </a:lnTo>
                  <a:lnTo>
                    <a:pt x="421" y="1045"/>
                  </a:lnTo>
                  <a:lnTo>
                    <a:pt x="421" y="1020"/>
                  </a:lnTo>
                  <a:lnTo>
                    <a:pt x="470" y="1020"/>
                  </a:lnTo>
                  <a:lnTo>
                    <a:pt x="495" y="1020"/>
                  </a:lnTo>
                  <a:lnTo>
                    <a:pt x="520" y="1045"/>
                  </a:lnTo>
                  <a:lnTo>
                    <a:pt x="544" y="1045"/>
                  </a:lnTo>
                  <a:lnTo>
                    <a:pt x="569" y="1094"/>
                  </a:lnTo>
                  <a:lnTo>
                    <a:pt x="569" y="1119"/>
                  </a:lnTo>
                  <a:lnTo>
                    <a:pt x="594" y="1169"/>
                  </a:lnTo>
                  <a:lnTo>
                    <a:pt x="619" y="1194"/>
                  </a:lnTo>
                  <a:lnTo>
                    <a:pt x="643" y="1169"/>
                  </a:lnTo>
                  <a:lnTo>
                    <a:pt x="668" y="1119"/>
                  </a:lnTo>
                  <a:lnTo>
                    <a:pt x="643" y="1070"/>
                  </a:lnTo>
                  <a:lnTo>
                    <a:pt x="619" y="1045"/>
                  </a:lnTo>
                  <a:lnTo>
                    <a:pt x="643" y="1020"/>
                  </a:lnTo>
                  <a:lnTo>
                    <a:pt x="643" y="945"/>
                  </a:lnTo>
                  <a:lnTo>
                    <a:pt x="668" y="945"/>
                  </a:lnTo>
                  <a:lnTo>
                    <a:pt x="718" y="920"/>
                  </a:lnTo>
                  <a:lnTo>
                    <a:pt x="742" y="920"/>
                  </a:lnTo>
                  <a:lnTo>
                    <a:pt x="742" y="895"/>
                  </a:lnTo>
                  <a:lnTo>
                    <a:pt x="767" y="895"/>
                  </a:lnTo>
                  <a:lnTo>
                    <a:pt x="792" y="895"/>
                  </a:lnTo>
                  <a:lnTo>
                    <a:pt x="817" y="870"/>
                  </a:lnTo>
                  <a:lnTo>
                    <a:pt x="842" y="870"/>
                  </a:lnTo>
                  <a:lnTo>
                    <a:pt x="866" y="870"/>
                  </a:lnTo>
                  <a:lnTo>
                    <a:pt x="916" y="870"/>
                  </a:lnTo>
                  <a:lnTo>
                    <a:pt x="916" y="895"/>
                  </a:lnTo>
                  <a:lnTo>
                    <a:pt x="941" y="945"/>
                  </a:lnTo>
                  <a:lnTo>
                    <a:pt x="965" y="945"/>
                  </a:lnTo>
                  <a:lnTo>
                    <a:pt x="965" y="920"/>
                  </a:lnTo>
                  <a:lnTo>
                    <a:pt x="990" y="920"/>
                  </a:lnTo>
                  <a:lnTo>
                    <a:pt x="1015" y="895"/>
                  </a:lnTo>
                  <a:lnTo>
                    <a:pt x="1015" y="895"/>
                  </a:lnTo>
                  <a:lnTo>
                    <a:pt x="1064" y="895"/>
                  </a:lnTo>
                  <a:lnTo>
                    <a:pt x="1040" y="870"/>
                  </a:lnTo>
                  <a:lnTo>
                    <a:pt x="1064" y="870"/>
                  </a:lnTo>
                  <a:lnTo>
                    <a:pt x="1089" y="870"/>
                  </a:lnTo>
                  <a:lnTo>
                    <a:pt x="1163" y="870"/>
                  </a:lnTo>
                  <a:lnTo>
                    <a:pt x="1238" y="895"/>
                  </a:lnTo>
                  <a:lnTo>
                    <a:pt x="1238" y="846"/>
                  </a:lnTo>
                  <a:lnTo>
                    <a:pt x="1213" y="846"/>
                  </a:lnTo>
                  <a:lnTo>
                    <a:pt x="1213" y="796"/>
                  </a:lnTo>
                  <a:lnTo>
                    <a:pt x="1238" y="771"/>
                  </a:lnTo>
                  <a:lnTo>
                    <a:pt x="1238" y="746"/>
                  </a:lnTo>
                  <a:lnTo>
                    <a:pt x="1238" y="721"/>
                  </a:lnTo>
                  <a:lnTo>
                    <a:pt x="1238" y="671"/>
                  </a:lnTo>
                  <a:lnTo>
                    <a:pt x="1263" y="647"/>
                  </a:lnTo>
                  <a:lnTo>
                    <a:pt x="1287" y="671"/>
                  </a:lnTo>
                  <a:lnTo>
                    <a:pt x="1287" y="622"/>
                  </a:lnTo>
                  <a:lnTo>
                    <a:pt x="1312" y="597"/>
                  </a:lnTo>
                  <a:lnTo>
                    <a:pt x="1287" y="572"/>
                  </a:lnTo>
                  <a:lnTo>
                    <a:pt x="1263" y="572"/>
                  </a:lnTo>
                  <a:lnTo>
                    <a:pt x="1312" y="522"/>
                  </a:lnTo>
                  <a:lnTo>
                    <a:pt x="1238" y="447"/>
                  </a:lnTo>
                  <a:lnTo>
                    <a:pt x="1213" y="447"/>
                  </a:lnTo>
                  <a:lnTo>
                    <a:pt x="1188" y="423"/>
                  </a:lnTo>
                  <a:lnTo>
                    <a:pt x="1114" y="423"/>
                  </a:lnTo>
                  <a:lnTo>
                    <a:pt x="1064" y="423"/>
                  </a:lnTo>
                  <a:lnTo>
                    <a:pt x="1040" y="373"/>
                  </a:lnTo>
                  <a:lnTo>
                    <a:pt x="1015" y="298"/>
                  </a:lnTo>
                  <a:lnTo>
                    <a:pt x="1015" y="273"/>
                  </a:lnTo>
                  <a:lnTo>
                    <a:pt x="990" y="248"/>
                  </a:lnTo>
                  <a:lnTo>
                    <a:pt x="990" y="199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FFD85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8" name="Freeform 49">
              <a:extLst>
                <a:ext uri="{FF2B5EF4-FFF2-40B4-BE49-F238E27FC236}">
                  <a16:creationId xmlns:a16="http://schemas.microsoft.com/office/drawing/2014/main" id="{91BB6CF6-4061-0D8D-ECFE-8F65E4DB4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3050" y="3527424"/>
              <a:ext cx="138005" cy="86141"/>
            </a:xfrm>
            <a:custGeom>
              <a:avLst/>
              <a:gdLst/>
              <a:ahLst/>
              <a:cxnLst>
                <a:cxn ang="0">
                  <a:pos x="891" y="50"/>
                </a:cxn>
                <a:cxn ang="0">
                  <a:pos x="866" y="75"/>
                </a:cxn>
                <a:cxn ang="0">
                  <a:pos x="817" y="25"/>
                </a:cxn>
                <a:cxn ang="0">
                  <a:pos x="767" y="0"/>
                </a:cxn>
                <a:cxn ang="0">
                  <a:pos x="718" y="0"/>
                </a:cxn>
                <a:cxn ang="0">
                  <a:pos x="668" y="25"/>
                </a:cxn>
                <a:cxn ang="0">
                  <a:pos x="643" y="50"/>
                </a:cxn>
                <a:cxn ang="0">
                  <a:pos x="569" y="75"/>
                </a:cxn>
                <a:cxn ang="0">
                  <a:pos x="544" y="150"/>
                </a:cxn>
                <a:cxn ang="0">
                  <a:pos x="544" y="200"/>
                </a:cxn>
                <a:cxn ang="0">
                  <a:pos x="544" y="299"/>
                </a:cxn>
                <a:cxn ang="0">
                  <a:pos x="495" y="299"/>
                </a:cxn>
                <a:cxn ang="0">
                  <a:pos x="470" y="224"/>
                </a:cxn>
                <a:cxn ang="0">
                  <a:pos x="421" y="175"/>
                </a:cxn>
                <a:cxn ang="0">
                  <a:pos x="371" y="150"/>
                </a:cxn>
                <a:cxn ang="0">
                  <a:pos x="322" y="175"/>
                </a:cxn>
                <a:cxn ang="0">
                  <a:pos x="272" y="150"/>
                </a:cxn>
                <a:cxn ang="0">
                  <a:pos x="222" y="150"/>
                </a:cxn>
                <a:cxn ang="0">
                  <a:pos x="198" y="224"/>
                </a:cxn>
                <a:cxn ang="0">
                  <a:pos x="173" y="274"/>
                </a:cxn>
                <a:cxn ang="0">
                  <a:pos x="123" y="299"/>
                </a:cxn>
                <a:cxn ang="0">
                  <a:pos x="99" y="299"/>
                </a:cxn>
                <a:cxn ang="0">
                  <a:pos x="24" y="324"/>
                </a:cxn>
                <a:cxn ang="0">
                  <a:pos x="24" y="399"/>
                </a:cxn>
                <a:cxn ang="0">
                  <a:pos x="24" y="523"/>
                </a:cxn>
                <a:cxn ang="0">
                  <a:pos x="49" y="573"/>
                </a:cxn>
                <a:cxn ang="0">
                  <a:pos x="74" y="647"/>
                </a:cxn>
                <a:cxn ang="0">
                  <a:pos x="74" y="697"/>
                </a:cxn>
                <a:cxn ang="0">
                  <a:pos x="99" y="747"/>
                </a:cxn>
                <a:cxn ang="0">
                  <a:pos x="198" y="747"/>
                </a:cxn>
                <a:cxn ang="0">
                  <a:pos x="297" y="722"/>
                </a:cxn>
                <a:cxn ang="0">
                  <a:pos x="371" y="697"/>
                </a:cxn>
                <a:cxn ang="0">
                  <a:pos x="396" y="647"/>
                </a:cxn>
                <a:cxn ang="0">
                  <a:pos x="421" y="672"/>
                </a:cxn>
                <a:cxn ang="0">
                  <a:pos x="495" y="672"/>
                </a:cxn>
                <a:cxn ang="0">
                  <a:pos x="619" y="722"/>
                </a:cxn>
                <a:cxn ang="0">
                  <a:pos x="693" y="772"/>
                </a:cxn>
                <a:cxn ang="0">
                  <a:pos x="767" y="797"/>
                </a:cxn>
                <a:cxn ang="0">
                  <a:pos x="842" y="797"/>
                </a:cxn>
                <a:cxn ang="0">
                  <a:pos x="891" y="722"/>
                </a:cxn>
                <a:cxn ang="0">
                  <a:pos x="941" y="747"/>
                </a:cxn>
                <a:cxn ang="0">
                  <a:pos x="965" y="722"/>
                </a:cxn>
                <a:cxn ang="0">
                  <a:pos x="1015" y="722"/>
                </a:cxn>
                <a:cxn ang="0">
                  <a:pos x="1040" y="647"/>
                </a:cxn>
                <a:cxn ang="0">
                  <a:pos x="1064" y="598"/>
                </a:cxn>
                <a:cxn ang="0">
                  <a:pos x="1089" y="523"/>
                </a:cxn>
                <a:cxn ang="0">
                  <a:pos x="1064" y="423"/>
                </a:cxn>
                <a:cxn ang="0">
                  <a:pos x="1164" y="399"/>
                </a:cxn>
                <a:cxn ang="0">
                  <a:pos x="1139" y="324"/>
                </a:cxn>
                <a:cxn ang="0">
                  <a:pos x="1164" y="274"/>
                </a:cxn>
                <a:cxn ang="0">
                  <a:pos x="1238" y="299"/>
                </a:cxn>
                <a:cxn ang="0">
                  <a:pos x="1312" y="249"/>
                </a:cxn>
                <a:cxn ang="0">
                  <a:pos x="1263" y="150"/>
                </a:cxn>
                <a:cxn ang="0">
                  <a:pos x="1188" y="100"/>
                </a:cxn>
                <a:cxn ang="0">
                  <a:pos x="1164" y="50"/>
                </a:cxn>
                <a:cxn ang="0">
                  <a:pos x="1064" y="0"/>
                </a:cxn>
                <a:cxn ang="0">
                  <a:pos x="965" y="0"/>
                </a:cxn>
                <a:cxn ang="0">
                  <a:pos x="965" y="25"/>
                </a:cxn>
                <a:cxn ang="0">
                  <a:pos x="916" y="25"/>
                </a:cxn>
              </a:cxnLst>
              <a:rect l="0" t="0" r="r" b="b"/>
              <a:pathLst>
                <a:path w="1312" h="822">
                  <a:moveTo>
                    <a:pt x="916" y="25"/>
                  </a:moveTo>
                  <a:lnTo>
                    <a:pt x="891" y="50"/>
                  </a:lnTo>
                  <a:lnTo>
                    <a:pt x="866" y="50"/>
                  </a:lnTo>
                  <a:lnTo>
                    <a:pt x="866" y="75"/>
                  </a:lnTo>
                  <a:lnTo>
                    <a:pt x="842" y="75"/>
                  </a:lnTo>
                  <a:lnTo>
                    <a:pt x="817" y="25"/>
                  </a:lnTo>
                  <a:lnTo>
                    <a:pt x="817" y="0"/>
                  </a:lnTo>
                  <a:lnTo>
                    <a:pt x="767" y="0"/>
                  </a:lnTo>
                  <a:lnTo>
                    <a:pt x="743" y="0"/>
                  </a:lnTo>
                  <a:lnTo>
                    <a:pt x="718" y="0"/>
                  </a:lnTo>
                  <a:lnTo>
                    <a:pt x="693" y="25"/>
                  </a:lnTo>
                  <a:lnTo>
                    <a:pt x="668" y="25"/>
                  </a:lnTo>
                  <a:lnTo>
                    <a:pt x="643" y="25"/>
                  </a:lnTo>
                  <a:lnTo>
                    <a:pt x="643" y="50"/>
                  </a:lnTo>
                  <a:lnTo>
                    <a:pt x="619" y="50"/>
                  </a:lnTo>
                  <a:lnTo>
                    <a:pt x="569" y="75"/>
                  </a:lnTo>
                  <a:lnTo>
                    <a:pt x="544" y="75"/>
                  </a:lnTo>
                  <a:lnTo>
                    <a:pt x="544" y="150"/>
                  </a:lnTo>
                  <a:lnTo>
                    <a:pt x="520" y="175"/>
                  </a:lnTo>
                  <a:lnTo>
                    <a:pt x="544" y="200"/>
                  </a:lnTo>
                  <a:lnTo>
                    <a:pt x="569" y="249"/>
                  </a:lnTo>
                  <a:lnTo>
                    <a:pt x="544" y="299"/>
                  </a:lnTo>
                  <a:lnTo>
                    <a:pt x="520" y="324"/>
                  </a:lnTo>
                  <a:lnTo>
                    <a:pt x="495" y="299"/>
                  </a:lnTo>
                  <a:lnTo>
                    <a:pt x="470" y="249"/>
                  </a:lnTo>
                  <a:lnTo>
                    <a:pt x="470" y="224"/>
                  </a:lnTo>
                  <a:lnTo>
                    <a:pt x="445" y="175"/>
                  </a:lnTo>
                  <a:lnTo>
                    <a:pt x="421" y="175"/>
                  </a:lnTo>
                  <a:lnTo>
                    <a:pt x="396" y="150"/>
                  </a:lnTo>
                  <a:lnTo>
                    <a:pt x="371" y="150"/>
                  </a:lnTo>
                  <a:lnTo>
                    <a:pt x="322" y="150"/>
                  </a:lnTo>
                  <a:lnTo>
                    <a:pt x="322" y="175"/>
                  </a:lnTo>
                  <a:lnTo>
                    <a:pt x="297" y="200"/>
                  </a:lnTo>
                  <a:lnTo>
                    <a:pt x="272" y="150"/>
                  </a:lnTo>
                  <a:lnTo>
                    <a:pt x="247" y="125"/>
                  </a:lnTo>
                  <a:lnTo>
                    <a:pt x="222" y="150"/>
                  </a:lnTo>
                  <a:lnTo>
                    <a:pt x="198" y="224"/>
                  </a:lnTo>
                  <a:lnTo>
                    <a:pt x="198" y="224"/>
                  </a:lnTo>
                  <a:lnTo>
                    <a:pt x="198" y="299"/>
                  </a:lnTo>
                  <a:lnTo>
                    <a:pt x="173" y="274"/>
                  </a:lnTo>
                  <a:lnTo>
                    <a:pt x="173" y="299"/>
                  </a:lnTo>
                  <a:lnTo>
                    <a:pt x="123" y="299"/>
                  </a:lnTo>
                  <a:lnTo>
                    <a:pt x="99" y="324"/>
                  </a:lnTo>
                  <a:lnTo>
                    <a:pt x="99" y="299"/>
                  </a:lnTo>
                  <a:lnTo>
                    <a:pt x="49" y="324"/>
                  </a:lnTo>
                  <a:lnTo>
                    <a:pt x="24" y="324"/>
                  </a:lnTo>
                  <a:lnTo>
                    <a:pt x="0" y="349"/>
                  </a:lnTo>
                  <a:lnTo>
                    <a:pt x="24" y="399"/>
                  </a:lnTo>
                  <a:lnTo>
                    <a:pt x="24" y="473"/>
                  </a:lnTo>
                  <a:lnTo>
                    <a:pt x="24" y="523"/>
                  </a:lnTo>
                  <a:lnTo>
                    <a:pt x="49" y="548"/>
                  </a:lnTo>
                  <a:lnTo>
                    <a:pt x="49" y="573"/>
                  </a:lnTo>
                  <a:lnTo>
                    <a:pt x="74" y="598"/>
                  </a:lnTo>
                  <a:lnTo>
                    <a:pt x="74" y="647"/>
                  </a:lnTo>
                  <a:lnTo>
                    <a:pt x="74" y="697"/>
                  </a:lnTo>
                  <a:lnTo>
                    <a:pt x="74" y="697"/>
                  </a:lnTo>
                  <a:lnTo>
                    <a:pt x="74" y="722"/>
                  </a:lnTo>
                  <a:lnTo>
                    <a:pt x="99" y="747"/>
                  </a:lnTo>
                  <a:lnTo>
                    <a:pt x="123" y="747"/>
                  </a:lnTo>
                  <a:lnTo>
                    <a:pt x="198" y="747"/>
                  </a:lnTo>
                  <a:lnTo>
                    <a:pt x="247" y="722"/>
                  </a:lnTo>
                  <a:lnTo>
                    <a:pt x="297" y="722"/>
                  </a:lnTo>
                  <a:lnTo>
                    <a:pt x="322" y="697"/>
                  </a:lnTo>
                  <a:lnTo>
                    <a:pt x="371" y="697"/>
                  </a:lnTo>
                  <a:lnTo>
                    <a:pt x="371" y="672"/>
                  </a:lnTo>
                  <a:lnTo>
                    <a:pt x="396" y="647"/>
                  </a:lnTo>
                  <a:lnTo>
                    <a:pt x="421" y="647"/>
                  </a:lnTo>
                  <a:lnTo>
                    <a:pt x="421" y="672"/>
                  </a:lnTo>
                  <a:lnTo>
                    <a:pt x="470" y="672"/>
                  </a:lnTo>
                  <a:lnTo>
                    <a:pt x="495" y="672"/>
                  </a:lnTo>
                  <a:lnTo>
                    <a:pt x="569" y="697"/>
                  </a:lnTo>
                  <a:lnTo>
                    <a:pt x="619" y="722"/>
                  </a:lnTo>
                  <a:lnTo>
                    <a:pt x="668" y="722"/>
                  </a:lnTo>
                  <a:lnTo>
                    <a:pt x="693" y="772"/>
                  </a:lnTo>
                  <a:lnTo>
                    <a:pt x="718" y="772"/>
                  </a:lnTo>
                  <a:lnTo>
                    <a:pt x="767" y="797"/>
                  </a:lnTo>
                  <a:lnTo>
                    <a:pt x="817" y="822"/>
                  </a:lnTo>
                  <a:lnTo>
                    <a:pt x="842" y="797"/>
                  </a:lnTo>
                  <a:lnTo>
                    <a:pt x="866" y="747"/>
                  </a:lnTo>
                  <a:lnTo>
                    <a:pt x="891" y="722"/>
                  </a:lnTo>
                  <a:lnTo>
                    <a:pt x="941" y="722"/>
                  </a:lnTo>
                  <a:lnTo>
                    <a:pt x="941" y="747"/>
                  </a:lnTo>
                  <a:lnTo>
                    <a:pt x="965" y="747"/>
                  </a:lnTo>
                  <a:lnTo>
                    <a:pt x="965" y="722"/>
                  </a:lnTo>
                  <a:lnTo>
                    <a:pt x="990" y="697"/>
                  </a:lnTo>
                  <a:lnTo>
                    <a:pt x="1015" y="722"/>
                  </a:lnTo>
                  <a:lnTo>
                    <a:pt x="1040" y="697"/>
                  </a:lnTo>
                  <a:lnTo>
                    <a:pt x="1040" y="647"/>
                  </a:lnTo>
                  <a:lnTo>
                    <a:pt x="1064" y="623"/>
                  </a:lnTo>
                  <a:lnTo>
                    <a:pt x="1064" y="598"/>
                  </a:lnTo>
                  <a:lnTo>
                    <a:pt x="1089" y="548"/>
                  </a:lnTo>
                  <a:lnTo>
                    <a:pt x="1089" y="523"/>
                  </a:lnTo>
                  <a:lnTo>
                    <a:pt x="1089" y="473"/>
                  </a:lnTo>
                  <a:lnTo>
                    <a:pt x="1064" y="423"/>
                  </a:lnTo>
                  <a:lnTo>
                    <a:pt x="1089" y="399"/>
                  </a:lnTo>
                  <a:lnTo>
                    <a:pt x="1164" y="399"/>
                  </a:lnTo>
                  <a:lnTo>
                    <a:pt x="1164" y="374"/>
                  </a:lnTo>
                  <a:lnTo>
                    <a:pt x="1139" y="324"/>
                  </a:lnTo>
                  <a:lnTo>
                    <a:pt x="1139" y="299"/>
                  </a:lnTo>
                  <a:lnTo>
                    <a:pt x="1164" y="274"/>
                  </a:lnTo>
                  <a:lnTo>
                    <a:pt x="1213" y="299"/>
                  </a:lnTo>
                  <a:lnTo>
                    <a:pt x="1238" y="299"/>
                  </a:lnTo>
                  <a:lnTo>
                    <a:pt x="1287" y="299"/>
                  </a:lnTo>
                  <a:lnTo>
                    <a:pt x="1312" y="249"/>
                  </a:lnTo>
                  <a:lnTo>
                    <a:pt x="1287" y="200"/>
                  </a:lnTo>
                  <a:lnTo>
                    <a:pt x="1263" y="150"/>
                  </a:lnTo>
                  <a:lnTo>
                    <a:pt x="1213" y="125"/>
                  </a:lnTo>
                  <a:lnTo>
                    <a:pt x="1188" y="100"/>
                  </a:lnTo>
                  <a:lnTo>
                    <a:pt x="1139" y="75"/>
                  </a:lnTo>
                  <a:lnTo>
                    <a:pt x="1164" y="50"/>
                  </a:lnTo>
                  <a:lnTo>
                    <a:pt x="1139" y="25"/>
                  </a:lnTo>
                  <a:lnTo>
                    <a:pt x="1064" y="0"/>
                  </a:lnTo>
                  <a:lnTo>
                    <a:pt x="990" y="0"/>
                  </a:lnTo>
                  <a:lnTo>
                    <a:pt x="965" y="0"/>
                  </a:lnTo>
                  <a:lnTo>
                    <a:pt x="941" y="0"/>
                  </a:lnTo>
                  <a:lnTo>
                    <a:pt x="965" y="25"/>
                  </a:lnTo>
                  <a:lnTo>
                    <a:pt x="916" y="25"/>
                  </a:lnTo>
                  <a:lnTo>
                    <a:pt x="916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9" name="Freeform 50">
              <a:extLst>
                <a:ext uri="{FF2B5EF4-FFF2-40B4-BE49-F238E27FC236}">
                  <a16:creationId xmlns:a16="http://schemas.microsoft.com/office/drawing/2014/main" id="{80EBD315-2C00-AF39-CCD2-CB13D897F49B}"/>
                </a:ext>
              </a:extLst>
            </p:cNvPr>
            <p:cNvSpPr>
              <a:spLocks/>
            </p:cNvSpPr>
            <p:nvPr/>
          </p:nvSpPr>
          <p:spPr bwMode="auto">
            <a:xfrm>
              <a:off x="8260885" y="3436265"/>
              <a:ext cx="75734" cy="182319"/>
            </a:xfrm>
            <a:custGeom>
              <a:avLst/>
              <a:gdLst/>
              <a:ahLst/>
              <a:cxnLst>
                <a:cxn ang="0">
                  <a:pos x="272" y="1119"/>
                </a:cxn>
                <a:cxn ang="0">
                  <a:pos x="173" y="1169"/>
                </a:cxn>
                <a:cxn ang="0">
                  <a:pos x="99" y="1194"/>
                </a:cxn>
                <a:cxn ang="0">
                  <a:pos x="49" y="1269"/>
                </a:cxn>
                <a:cxn ang="0">
                  <a:pos x="49" y="1393"/>
                </a:cxn>
                <a:cxn ang="0">
                  <a:pos x="24" y="1493"/>
                </a:cxn>
                <a:cxn ang="0">
                  <a:pos x="49" y="1567"/>
                </a:cxn>
                <a:cxn ang="0">
                  <a:pos x="124" y="1542"/>
                </a:cxn>
                <a:cxn ang="0">
                  <a:pos x="173" y="1617"/>
                </a:cxn>
                <a:cxn ang="0">
                  <a:pos x="247" y="1692"/>
                </a:cxn>
                <a:cxn ang="0">
                  <a:pos x="346" y="1741"/>
                </a:cxn>
                <a:cxn ang="0">
                  <a:pos x="421" y="1592"/>
                </a:cxn>
                <a:cxn ang="0">
                  <a:pos x="470" y="1517"/>
                </a:cxn>
                <a:cxn ang="0">
                  <a:pos x="495" y="1393"/>
                </a:cxn>
                <a:cxn ang="0">
                  <a:pos x="569" y="1318"/>
                </a:cxn>
                <a:cxn ang="0">
                  <a:pos x="569" y="1269"/>
                </a:cxn>
                <a:cxn ang="0">
                  <a:pos x="569" y="1094"/>
                </a:cxn>
                <a:cxn ang="0">
                  <a:pos x="594" y="970"/>
                </a:cxn>
                <a:cxn ang="0">
                  <a:pos x="594" y="821"/>
                </a:cxn>
                <a:cxn ang="0">
                  <a:pos x="668" y="721"/>
                </a:cxn>
                <a:cxn ang="0">
                  <a:pos x="693" y="597"/>
                </a:cxn>
                <a:cxn ang="0">
                  <a:pos x="693" y="522"/>
                </a:cxn>
                <a:cxn ang="0">
                  <a:pos x="644" y="472"/>
                </a:cxn>
                <a:cxn ang="0">
                  <a:pos x="693" y="373"/>
                </a:cxn>
                <a:cxn ang="0">
                  <a:pos x="644" y="248"/>
                </a:cxn>
                <a:cxn ang="0">
                  <a:pos x="718" y="224"/>
                </a:cxn>
                <a:cxn ang="0">
                  <a:pos x="644" y="149"/>
                </a:cxn>
                <a:cxn ang="0">
                  <a:pos x="569" y="74"/>
                </a:cxn>
                <a:cxn ang="0">
                  <a:pos x="470" y="0"/>
                </a:cxn>
                <a:cxn ang="0">
                  <a:pos x="421" y="74"/>
                </a:cxn>
                <a:cxn ang="0">
                  <a:pos x="346" y="49"/>
                </a:cxn>
                <a:cxn ang="0">
                  <a:pos x="346" y="199"/>
                </a:cxn>
                <a:cxn ang="0">
                  <a:pos x="297" y="323"/>
                </a:cxn>
                <a:cxn ang="0">
                  <a:pos x="223" y="298"/>
                </a:cxn>
                <a:cxn ang="0">
                  <a:pos x="148" y="298"/>
                </a:cxn>
                <a:cxn ang="0">
                  <a:pos x="74" y="373"/>
                </a:cxn>
                <a:cxn ang="0">
                  <a:pos x="74" y="447"/>
                </a:cxn>
                <a:cxn ang="0">
                  <a:pos x="124" y="572"/>
                </a:cxn>
                <a:cxn ang="0">
                  <a:pos x="148" y="622"/>
                </a:cxn>
                <a:cxn ang="0">
                  <a:pos x="99" y="671"/>
                </a:cxn>
                <a:cxn ang="0">
                  <a:pos x="99" y="771"/>
                </a:cxn>
                <a:cxn ang="0">
                  <a:pos x="99" y="846"/>
                </a:cxn>
                <a:cxn ang="0">
                  <a:pos x="99" y="945"/>
                </a:cxn>
                <a:cxn ang="0">
                  <a:pos x="223" y="1020"/>
                </a:cxn>
              </a:cxnLst>
              <a:rect l="0" t="0" r="r" b="b"/>
              <a:pathLst>
                <a:path w="718" h="1741">
                  <a:moveTo>
                    <a:pt x="223" y="1020"/>
                  </a:moveTo>
                  <a:lnTo>
                    <a:pt x="247" y="1070"/>
                  </a:lnTo>
                  <a:lnTo>
                    <a:pt x="272" y="1119"/>
                  </a:lnTo>
                  <a:lnTo>
                    <a:pt x="247" y="1169"/>
                  </a:lnTo>
                  <a:lnTo>
                    <a:pt x="198" y="1169"/>
                  </a:lnTo>
                  <a:lnTo>
                    <a:pt x="173" y="1169"/>
                  </a:lnTo>
                  <a:lnTo>
                    <a:pt x="124" y="1144"/>
                  </a:lnTo>
                  <a:lnTo>
                    <a:pt x="99" y="1169"/>
                  </a:lnTo>
                  <a:lnTo>
                    <a:pt x="99" y="1194"/>
                  </a:lnTo>
                  <a:lnTo>
                    <a:pt x="124" y="1244"/>
                  </a:lnTo>
                  <a:lnTo>
                    <a:pt x="124" y="1269"/>
                  </a:lnTo>
                  <a:lnTo>
                    <a:pt x="49" y="1269"/>
                  </a:lnTo>
                  <a:lnTo>
                    <a:pt x="24" y="1293"/>
                  </a:lnTo>
                  <a:lnTo>
                    <a:pt x="49" y="1343"/>
                  </a:lnTo>
                  <a:lnTo>
                    <a:pt x="49" y="1393"/>
                  </a:lnTo>
                  <a:lnTo>
                    <a:pt x="49" y="1418"/>
                  </a:lnTo>
                  <a:lnTo>
                    <a:pt x="24" y="1468"/>
                  </a:lnTo>
                  <a:lnTo>
                    <a:pt x="24" y="1493"/>
                  </a:lnTo>
                  <a:lnTo>
                    <a:pt x="0" y="1517"/>
                  </a:lnTo>
                  <a:lnTo>
                    <a:pt x="0" y="1567"/>
                  </a:lnTo>
                  <a:lnTo>
                    <a:pt x="49" y="1567"/>
                  </a:lnTo>
                  <a:lnTo>
                    <a:pt x="74" y="1567"/>
                  </a:lnTo>
                  <a:lnTo>
                    <a:pt x="74" y="1542"/>
                  </a:lnTo>
                  <a:lnTo>
                    <a:pt x="124" y="1542"/>
                  </a:lnTo>
                  <a:lnTo>
                    <a:pt x="148" y="1592"/>
                  </a:lnTo>
                  <a:lnTo>
                    <a:pt x="173" y="1592"/>
                  </a:lnTo>
                  <a:lnTo>
                    <a:pt x="173" y="1617"/>
                  </a:lnTo>
                  <a:lnTo>
                    <a:pt x="173" y="1642"/>
                  </a:lnTo>
                  <a:lnTo>
                    <a:pt x="198" y="1642"/>
                  </a:lnTo>
                  <a:lnTo>
                    <a:pt x="247" y="1692"/>
                  </a:lnTo>
                  <a:lnTo>
                    <a:pt x="272" y="1716"/>
                  </a:lnTo>
                  <a:lnTo>
                    <a:pt x="322" y="1716"/>
                  </a:lnTo>
                  <a:lnTo>
                    <a:pt x="346" y="1741"/>
                  </a:lnTo>
                  <a:lnTo>
                    <a:pt x="371" y="1716"/>
                  </a:lnTo>
                  <a:lnTo>
                    <a:pt x="396" y="1642"/>
                  </a:lnTo>
                  <a:lnTo>
                    <a:pt x="421" y="1592"/>
                  </a:lnTo>
                  <a:lnTo>
                    <a:pt x="445" y="1567"/>
                  </a:lnTo>
                  <a:lnTo>
                    <a:pt x="445" y="1517"/>
                  </a:lnTo>
                  <a:lnTo>
                    <a:pt x="470" y="1517"/>
                  </a:lnTo>
                  <a:lnTo>
                    <a:pt x="470" y="1468"/>
                  </a:lnTo>
                  <a:lnTo>
                    <a:pt x="470" y="1443"/>
                  </a:lnTo>
                  <a:lnTo>
                    <a:pt x="495" y="1393"/>
                  </a:lnTo>
                  <a:lnTo>
                    <a:pt x="520" y="1393"/>
                  </a:lnTo>
                  <a:lnTo>
                    <a:pt x="544" y="1293"/>
                  </a:lnTo>
                  <a:lnTo>
                    <a:pt x="569" y="1318"/>
                  </a:lnTo>
                  <a:lnTo>
                    <a:pt x="594" y="1293"/>
                  </a:lnTo>
                  <a:lnTo>
                    <a:pt x="569" y="1269"/>
                  </a:lnTo>
                  <a:lnTo>
                    <a:pt x="569" y="1269"/>
                  </a:lnTo>
                  <a:lnTo>
                    <a:pt x="569" y="1194"/>
                  </a:lnTo>
                  <a:lnTo>
                    <a:pt x="594" y="1144"/>
                  </a:lnTo>
                  <a:lnTo>
                    <a:pt x="569" y="1094"/>
                  </a:lnTo>
                  <a:lnTo>
                    <a:pt x="594" y="1045"/>
                  </a:lnTo>
                  <a:lnTo>
                    <a:pt x="644" y="970"/>
                  </a:lnTo>
                  <a:lnTo>
                    <a:pt x="594" y="970"/>
                  </a:lnTo>
                  <a:lnTo>
                    <a:pt x="594" y="895"/>
                  </a:lnTo>
                  <a:lnTo>
                    <a:pt x="594" y="870"/>
                  </a:lnTo>
                  <a:lnTo>
                    <a:pt x="594" y="821"/>
                  </a:lnTo>
                  <a:lnTo>
                    <a:pt x="619" y="796"/>
                  </a:lnTo>
                  <a:lnTo>
                    <a:pt x="619" y="746"/>
                  </a:lnTo>
                  <a:lnTo>
                    <a:pt x="668" y="721"/>
                  </a:lnTo>
                  <a:lnTo>
                    <a:pt x="668" y="671"/>
                  </a:lnTo>
                  <a:lnTo>
                    <a:pt x="693" y="622"/>
                  </a:lnTo>
                  <a:lnTo>
                    <a:pt x="693" y="597"/>
                  </a:lnTo>
                  <a:lnTo>
                    <a:pt x="644" y="547"/>
                  </a:lnTo>
                  <a:lnTo>
                    <a:pt x="693" y="522"/>
                  </a:lnTo>
                  <a:lnTo>
                    <a:pt x="693" y="522"/>
                  </a:lnTo>
                  <a:lnTo>
                    <a:pt x="693" y="497"/>
                  </a:lnTo>
                  <a:lnTo>
                    <a:pt x="668" y="497"/>
                  </a:lnTo>
                  <a:lnTo>
                    <a:pt x="644" y="472"/>
                  </a:lnTo>
                  <a:lnTo>
                    <a:pt x="668" y="447"/>
                  </a:lnTo>
                  <a:lnTo>
                    <a:pt x="693" y="423"/>
                  </a:lnTo>
                  <a:lnTo>
                    <a:pt x="693" y="373"/>
                  </a:lnTo>
                  <a:lnTo>
                    <a:pt x="644" y="348"/>
                  </a:lnTo>
                  <a:lnTo>
                    <a:pt x="619" y="273"/>
                  </a:lnTo>
                  <a:lnTo>
                    <a:pt x="644" y="248"/>
                  </a:lnTo>
                  <a:lnTo>
                    <a:pt x="693" y="248"/>
                  </a:lnTo>
                  <a:lnTo>
                    <a:pt x="718" y="273"/>
                  </a:lnTo>
                  <a:lnTo>
                    <a:pt x="718" y="224"/>
                  </a:lnTo>
                  <a:lnTo>
                    <a:pt x="718" y="149"/>
                  </a:lnTo>
                  <a:lnTo>
                    <a:pt x="693" y="149"/>
                  </a:lnTo>
                  <a:lnTo>
                    <a:pt x="644" y="149"/>
                  </a:lnTo>
                  <a:lnTo>
                    <a:pt x="619" y="49"/>
                  </a:lnTo>
                  <a:lnTo>
                    <a:pt x="594" y="25"/>
                  </a:lnTo>
                  <a:lnTo>
                    <a:pt x="569" y="74"/>
                  </a:lnTo>
                  <a:lnTo>
                    <a:pt x="520" y="0"/>
                  </a:lnTo>
                  <a:lnTo>
                    <a:pt x="495" y="25"/>
                  </a:lnTo>
                  <a:lnTo>
                    <a:pt x="470" y="0"/>
                  </a:lnTo>
                  <a:lnTo>
                    <a:pt x="445" y="25"/>
                  </a:lnTo>
                  <a:lnTo>
                    <a:pt x="421" y="49"/>
                  </a:lnTo>
                  <a:lnTo>
                    <a:pt x="421" y="74"/>
                  </a:lnTo>
                  <a:lnTo>
                    <a:pt x="396" y="74"/>
                  </a:lnTo>
                  <a:lnTo>
                    <a:pt x="396" y="49"/>
                  </a:lnTo>
                  <a:lnTo>
                    <a:pt x="346" y="49"/>
                  </a:lnTo>
                  <a:lnTo>
                    <a:pt x="346" y="99"/>
                  </a:lnTo>
                  <a:lnTo>
                    <a:pt x="371" y="174"/>
                  </a:lnTo>
                  <a:lnTo>
                    <a:pt x="346" y="199"/>
                  </a:lnTo>
                  <a:lnTo>
                    <a:pt x="371" y="273"/>
                  </a:lnTo>
                  <a:lnTo>
                    <a:pt x="346" y="273"/>
                  </a:lnTo>
                  <a:lnTo>
                    <a:pt x="297" y="323"/>
                  </a:lnTo>
                  <a:lnTo>
                    <a:pt x="272" y="298"/>
                  </a:lnTo>
                  <a:lnTo>
                    <a:pt x="247" y="323"/>
                  </a:lnTo>
                  <a:lnTo>
                    <a:pt x="223" y="298"/>
                  </a:lnTo>
                  <a:lnTo>
                    <a:pt x="173" y="273"/>
                  </a:lnTo>
                  <a:lnTo>
                    <a:pt x="148" y="273"/>
                  </a:lnTo>
                  <a:lnTo>
                    <a:pt x="148" y="298"/>
                  </a:lnTo>
                  <a:lnTo>
                    <a:pt x="124" y="348"/>
                  </a:lnTo>
                  <a:lnTo>
                    <a:pt x="99" y="373"/>
                  </a:lnTo>
                  <a:lnTo>
                    <a:pt x="74" y="373"/>
                  </a:lnTo>
                  <a:lnTo>
                    <a:pt x="49" y="373"/>
                  </a:lnTo>
                  <a:lnTo>
                    <a:pt x="49" y="423"/>
                  </a:lnTo>
                  <a:lnTo>
                    <a:pt x="74" y="447"/>
                  </a:lnTo>
                  <a:lnTo>
                    <a:pt x="99" y="447"/>
                  </a:lnTo>
                  <a:lnTo>
                    <a:pt x="173" y="522"/>
                  </a:lnTo>
                  <a:lnTo>
                    <a:pt x="124" y="572"/>
                  </a:lnTo>
                  <a:lnTo>
                    <a:pt x="148" y="572"/>
                  </a:lnTo>
                  <a:lnTo>
                    <a:pt x="173" y="597"/>
                  </a:lnTo>
                  <a:lnTo>
                    <a:pt x="148" y="622"/>
                  </a:lnTo>
                  <a:lnTo>
                    <a:pt x="148" y="671"/>
                  </a:lnTo>
                  <a:lnTo>
                    <a:pt x="124" y="647"/>
                  </a:lnTo>
                  <a:lnTo>
                    <a:pt x="99" y="671"/>
                  </a:lnTo>
                  <a:lnTo>
                    <a:pt x="99" y="721"/>
                  </a:lnTo>
                  <a:lnTo>
                    <a:pt x="99" y="746"/>
                  </a:lnTo>
                  <a:lnTo>
                    <a:pt x="99" y="771"/>
                  </a:lnTo>
                  <a:lnTo>
                    <a:pt x="74" y="796"/>
                  </a:lnTo>
                  <a:lnTo>
                    <a:pt x="74" y="846"/>
                  </a:lnTo>
                  <a:lnTo>
                    <a:pt x="99" y="846"/>
                  </a:lnTo>
                  <a:lnTo>
                    <a:pt x="99" y="895"/>
                  </a:lnTo>
                  <a:lnTo>
                    <a:pt x="124" y="920"/>
                  </a:lnTo>
                  <a:lnTo>
                    <a:pt x="99" y="945"/>
                  </a:lnTo>
                  <a:lnTo>
                    <a:pt x="148" y="970"/>
                  </a:lnTo>
                  <a:lnTo>
                    <a:pt x="173" y="995"/>
                  </a:lnTo>
                  <a:lnTo>
                    <a:pt x="223" y="102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0" name="Freeform 51">
              <a:extLst>
                <a:ext uri="{FF2B5EF4-FFF2-40B4-BE49-F238E27FC236}">
                  <a16:creationId xmlns:a16="http://schemas.microsoft.com/office/drawing/2014/main" id="{5C1947DB-EBDD-D810-B912-A3433BB0C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9666" y="3517844"/>
              <a:ext cx="39550" cy="114576"/>
            </a:xfrm>
            <a:custGeom>
              <a:avLst/>
              <a:gdLst/>
              <a:ahLst/>
              <a:cxnLst>
                <a:cxn ang="0">
                  <a:pos x="75" y="547"/>
                </a:cxn>
                <a:cxn ang="0">
                  <a:pos x="50" y="647"/>
                </a:cxn>
                <a:cxn ang="0">
                  <a:pos x="25" y="697"/>
                </a:cxn>
                <a:cxn ang="0">
                  <a:pos x="0" y="722"/>
                </a:cxn>
                <a:cxn ang="0">
                  <a:pos x="0" y="771"/>
                </a:cxn>
                <a:cxn ang="0">
                  <a:pos x="0" y="871"/>
                </a:cxn>
                <a:cxn ang="0">
                  <a:pos x="25" y="871"/>
                </a:cxn>
                <a:cxn ang="0">
                  <a:pos x="25" y="1020"/>
                </a:cxn>
                <a:cxn ang="0">
                  <a:pos x="25" y="1045"/>
                </a:cxn>
                <a:cxn ang="0">
                  <a:pos x="25" y="1095"/>
                </a:cxn>
                <a:cxn ang="0">
                  <a:pos x="50" y="1070"/>
                </a:cxn>
                <a:cxn ang="0">
                  <a:pos x="75" y="995"/>
                </a:cxn>
                <a:cxn ang="0">
                  <a:pos x="100" y="921"/>
                </a:cxn>
                <a:cxn ang="0">
                  <a:pos x="100" y="896"/>
                </a:cxn>
                <a:cxn ang="0">
                  <a:pos x="124" y="846"/>
                </a:cxn>
                <a:cxn ang="0">
                  <a:pos x="124" y="771"/>
                </a:cxn>
                <a:cxn ang="0">
                  <a:pos x="124" y="747"/>
                </a:cxn>
                <a:cxn ang="0">
                  <a:pos x="174" y="722"/>
                </a:cxn>
                <a:cxn ang="0">
                  <a:pos x="149" y="697"/>
                </a:cxn>
                <a:cxn ang="0">
                  <a:pos x="174" y="647"/>
                </a:cxn>
                <a:cxn ang="0">
                  <a:pos x="199" y="498"/>
                </a:cxn>
                <a:cxn ang="0">
                  <a:pos x="223" y="498"/>
                </a:cxn>
                <a:cxn ang="0">
                  <a:pos x="248" y="448"/>
                </a:cxn>
                <a:cxn ang="0">
                  <a:pos x="248" y="423"/>
                </a:cxn>
                <a:cxn ang="0">
                  <a:pos x="248" y="398"/>
                </a:cxn>
                <a:cxn ang="0">
                  <a:pos x="248" y="348"/>
                </a:cxn>
                <a:cxn ang="0">
                  <a:pos x="273" y="324"/>
                </a:cxn>
                <a:cxn ang="0">
                  <a:pos x="273" y="299"/>
                </a:cxn>
                <a:cxn ang="0">
                  <a:pos x="298" y="299"/>
                </a:cxn>
                <a:cxn ang="0">
                  <a:pos x="298" y="224"/>
                </a:cxn>
                <a:cxn ang="0">
                  <a:pos x="322" y="174"/>
                </a:cxn>
                <a:cxn ang="0">
                  <a:pos x="347" y="149"/>
                </a:cxn>
                <a:cxn ang="0">
                  <a:pos x="347" y="100"/>
                </a:cxn>
                <a:cxn ang="0">
                  <a:pos x="347" y="75"/>
                </a:cxn>
                <a:cxn ang="0">
                  <a:pos x="347" y="50"/>
                </a:cxn>
                <a:cxn ang="0">
                  <a:pos x="372" y="25"/>
                </a:cxn>
                <a:cxn ang="0">
                  <a:pos x="372" y="0"/>
                </a:cxn>
                <a:cxn ang="0">
                  <a:pos x="347" y="0"/>
                </a:cxn>
                <a:cxn ang="0">
                  <a:pos x="347" y="0"/>
                </a:cxn>
                <a:cxn ang="0">
                  <a:pos x="322" y="0"/>
                </a:cxn>
                <a:cxn ang="0">
                  <a:pos x="298" y="50"/>
                </a:cxn>
                <a:cxn ang="0">
                  <a:pos x="298" y="100"/>
                </a:cxn>
                <a:cxn ang="0">
                  <a:pos x="273" y="124"/>
                </a:cxn>
                <a:cxn ang="0">
                  <a:pos x="273" y="149"/>
                </a:cxn>
                <a:cxn ang="0">
                  <a:pos x="273" y="174"/>
                </a:cxn>
                <a:cxn ang="0">
                  <a:pos x="248" y="224"/>
                </a:cxn>
                <a:cxn ang="0">
                  <a:pos x="223" y="274"/>
                </a:cxn>
                <a:cxn ang="0">
                  <a:pos x="223" y="299"/>
                </a:cxn>
                <a:cxn ang="0">
                  <a:pos x="199" y="324"/>
                </a:cxn>
                <a:cxn ang="0">
                  <a:pos x="174" y="373"/>
                </a:cxn>
                <a:cxn ang="0">
                  <a:pos x="174" y="423"/>
                </a:cxn>
                <a:cxn ang="0">
                  <a:pos x="149" y="423"/>
                </a:cxn>
                <a:cxn ang="0">
                  <a:pos x="124" y="448"/>
                </a:cxn>
                <a:cxn ang="0">
                  <a:pos x="100" y="498"/>
                </a:cxn>
                <a:cxn ang="0">
                  <a:pos x="75" y="547"/>
                </a:cxn>
              </a:cxnLst>
              <a:rect l="0" t="0" r="r" b="b"/>
              <a:pathLst>
                <a:path w="372" h="1095">
                  <a:moveTo>
                    <a:pt x="75" y="547"/>
                  </a:moveTo>
                  <a:lnTo>
                    <a:pt x="50" y="647"/>
                  </a:lnTo>
                  <a:lnTo>
                    <a:pt x="25" y="697"/>
                  </a:lnTo>
                  <a:lnTo>
                    <a:pt x="0" y="722"/>
                  </a:lnTo>
                  <a:lnTo>
                    <a:pt x="0" y="771"/>
                  </a:lnTo>
                  <a:lnTo>
                    <a:pt x="0" y="871"/>
                  </a:lnTo>
                  <a:lnTo>
                    <a:pt x="25" y="871"/>
                  </a:lnTo>
                  <a:lnTo>
                    <a:pt x="25" y="1020"/>
                  </a:lnTo>
                  <a:lnTo>
                    <a:pt x="25" y="1045"/>
                  </a:lnTo>
                  <a:lnTo>
                    <a:pt x="25" y="1095"/>
                  </a:lnTo>
                  <a:lnTo>
                    <a:pt x="50" y="1070"/>
                  </a:lnTo>
                  <a:lnTo>
                    <a:pt x="75" y="995"/>
                  </a:lnTo>
                  <a:lnTo>
                    <a:pt x="100" y="921"/>
                  </a:lnTo>
                  <a:lnTo>
                    <a:pt x="100" y="896"/>
                  </a:lnTo>
                  <a:lnTo>
                    <a:pt x="124" y="846"/>
                  </a:lnTo>
                  <a:lnTo>
                    <a:pt x="124" y="771"/>
                  </a:lnTo>
                  <a:lnTo>
                    <a:pt x="124" y="747"/>
                  </a:lnTo>
                  <a:lnTo>
                    <a:pt x="174" y="722"/>
                  </a:lnTo>
                  <a:lnTo>
                    <a:pt x="149" y="697"/>
                  </a:lnTo>
                  <a:lnTo>
                    <a:pt x="174" y="647"/>
                  </a:lnTo>
                  <a:lnTo>
                    <a:pt x="199" y="498"/>
                  </a:lnTo>
                  <a:lnTo>
                    <a:pt x="223" y="498"/>
                  </a:lnTo>
                  <a:lnTo>
                    <a:pt x="248" y="448"/>
                  </a:lnTo>
                  <a:lnTo>
                    <a:pt x="248" y="423"/>
                  </a:lnTo>
                  <a:lnTo>
                    <a:pt x="248" y="398"/>
                  </a:lnTo>
                  <a:lnTo>
                    <a:pt x="248" y="348"/>
                  </a:lnTo>
                  <a:lnTo>
                    <a:pt x="273" y="324"/>
                  </a:lnTo>
                  <a:lnTo>
                    <a:pt x="273" y="299"/>
                  </a:lnTo>
                  <a:lnTo>
                    <a:pt x="298" y="299"/>
                  </a:lnTo>
                  <a:lnTo>
                    <a:pt x="298" y="224"/>
                  </a:lnTo>
                  <a:lnTo>
                    <a:pt x="322" y="174"/>
                  </a:lnTo>
                  <a:lnTo>
                    <a:pt x="347" y="149"/>
                  </a:lnTo>
                  <a:lnTo>
                    <a:pt x="347" y="100"/>
                  </a:lnTo>
                  <a:lnTo>
                    <a:pt x="347" y="75"/>
                  </a:lnTo>
                  <a:lnTo>
                    <a:pt x="347" y="50"/>
                  </a:lnTo>
                  <a:lnTo>
                    <a:pt x="372" y="25"/>
                  </a:lnTo>
                  <a:lnTo>
                    <a:pt x="372" y="0"/>
                  </a:lnTo>
                  <a:lnTo>
                    <a:pt x="347" y="0"/>
                  </a:lnTo>
                  <a:lnTo>
                    <a:pt x="347" y="0"/>
                  </a:lnTo>
                  <a:lnTo>
                    <a:pt x="322" y="0"/>
                  </a:lnTo>
                  <a:lnTo>
                    <a:pt x="298" y="50"/>
                  </a:lnTo>
                  <a:lnTo>
                    <a:pt x="298" y="100"/>
                  </a:lnTo>
                  <a:lnTo>
                    <a:pt x="273" y="124"/>
                  </a:lnTo>
                  <a:lnTo>
                    <a:pt x="273" y="149"/>
                  </a:lnTo>
                  <a:lnTo>
                    <a:pt x="273" y="174"/>
                  </a:lnTo>
                  <a:lnTo>
                    <a:pt x="248" y="224"/>
                  </a:lnTo>
                  <a:lnTo>
                    <a:pt x="223" y="274"/>
                  </a:lnTo>
                  <a:lnTo>
                    <a:pt x="223" y="299"/>
                  </a:lnTo>
                  <a:lnTo>
                    <a:pt x="199" y="324"/>
                  </a:lnTo>
                  <a:lnTo>
                    <a:pt x="174" y="373"/>
                  </a:lnTo>
                  <a:lnTo>
                    <a:pt x="174" y="423"/>
                  </a:lnTo>
                  <a:lnTo>
                    <a:pt x="149" y="423"/>
                  </a:lnTo>
                  <a:lnTo>
                    <a:pt x="124" y="448"/>
                  </a:lnTo>
                  <a:lnTo>
                    <a:pt x="100" y="498"/>
                  </a:lnTo>
                  <a:lnTo>
                    <a:pt x="75" y="547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1" name="Freeform 52">
              <a:extLst>
                <a:ext uri="{FF2B5EF4-FFF2-40B4-BE49-F238E27FC236}">
                  <a16:creationId xmlns:a16="http://schemas.microsoft.com/office/drawing/2014/main" id="{FD266814-C6CA-9604-C107-C1DA098E70A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443" y="3450101"/>
              <a:ext cx="62691" cy="109559"/>
            </a:xfrm>
            <a:custGeom>
              <a:avLst/>
              <a:gdLst/>
              <a:ahLst/>
              <a:cxnLst>
                <a:cxn ang="0">
                  <a:pos x="223" y="174"/>
                </a:cxn>
                <a:cxn ang="0">
                  <a:pos x="248" y="125"/>
                </a:cxn>
                <a:cxn ang="0">
                  <a:pos x="298" y="75"/>
                </a:cxn>
                <a:cxn ang="0">
                  <a:pos x="372" y="100"/>
                </a:cxn>
                <a:cxn ang="0">
                  <a:pos x="446" y="75"/>
                </a:cxn>
                <a:cxn ang="0">
                  <a:pos x="496" y="25"/>
                </a:cxn>
                <a:cxn ang="0">
                  <a:pos x="570" y="25"/>
                </a:cxn>
                <a:cxn ang="0">
                  <a:pos x="595" y="25"/>
                </a:cxn>
                <a:cxn ang="0">
                  <a:pos x="545" y="50"/>
                </a:cxn>
                <a:cxn ang="0">
                  <a:pos x="496" y="75"/>
                </a:cxn>
                <a:cxn ang="0">
                  <a:pos x="496" y="125"/>
                </a:cxn>
                <a:cxn ang="0">
                  <a:pos x="446" y="174"/>
                </a:cxn>
                <a:cxn ang="0">
                  <a:pos x="421" y="199"/>
                </a:cxn>
                <a:cxn ang="0">
                  <a:pos x="397" y="274"/>
                </a:cxn>
                <a:cxn ang="0">
                  <a:pos x="347" y="299"/>
                </a:cxn>
                <a:cxn ang="0">
                  <a:pos x="347" y="373"/>
                </a:cxn>
                <a:cxn ang="0">
                  <a:pos x="347" y="473"/>
                </a:cxn>
                <a:cxn ang="0">
                  <a:pos x="397" y="523"/>
                </a:cxn>
                <a:cxn ang="0">
                  <a:pos x="397" y="572"/>
                </a:cxn>
                <a:cxn ang="0">
                  <a:pos x="347" y="597"/>
                </a:cxn>
                <a:cxn ang="0">
                  <a:pos x="298" y="697"/>
                </a:cxn>
                <a:cxn ang="0">
                  <a:pos x="298" y="747"/>
                </a:cxn>
                <a:cxn ang="0">
                  <a:pos x="248" y="771"/>
                </a:cxn>
                <a:cxn ang="0">
                  <a:pos x="199" y="846"/>
                </a:cxn>
                <a:cxn ang="0">
                  <a:pos x="149" y="946"/>
                </a:cxn>
                <a:cxn ang="0">
                  <a:pos x="149" y="1020"/>
                </a:cxn>
                <a:cxn ang="0">
                  <a:pos x="50" y="1045"/>
                </a:cxn>
                <a:cxn ang="0">
                  <a:pos x="75" y="946"/>
                </a:cxn>
                <a:cxn ang="0">
                  <a:pos x="124" y="896"/>
                </a:cxn>
                <a:cxn ang="0">
                  <a:pos x="100" y="896"/>
                </a:cxn>
                <a:cxn ang="0">
                  <a:pos x="75" y="821"/>
                </a:cxn>
                <a:cxn ang="0">
                  <a:pos x="50" y="796"/>
                </a:cxn>
                <a:cxn ang="0">
                  <a:pos x="25" y="722"/>
                </a:cxn>
                <a:cxn ang="0">
                  <a:pos x="50" y="647"/>
                </a:cxn>
                <a:cxn ang="0">
                  <a:pos x="25" y="572"/>
                </a:cxn>
                <a:cxn ang="0">
                  <a:pos x="0" y="473"/>
                </a:cxn>
                <a:cxn ang="0">
                  <a:pos x="50" y="398"/>
                </a:cxn>
                <a:cxn ang="0">
                  <a:pos x="124" y="324"/>
                </a:cxn>
                <a:cxn ang="0">
                  <a:pos x="174" y="199"/>
                </a:cxn>
              </a:cxnLst>
              <a:rect l="0" t="0" r="r" b="b"/>
              <a:pathLst>
                <a:path w="595" h="1045">
                  <a:moveTo>
                    <a:pt x="199" y="174"/>
                  </a:moveTo>
                  <a:lnTo>
                    <a:pt x="223" y="174"/>
                  </a:lnTo>
                  <a:lnTo>
                    <a:pt x="248" y="149"/>
                  </a:lnTo>
                  <a:lnTo>
                    <a:pt x="248" y="125"/>
                  </a:lnTo>
                  <a:lnTo>
                    <a:pt x="273" y="100"/>
                  </a:lnTo>
                  <a:lnTo>
                    <a:pt x="298" y="75"/>
                  </a:lnTo>
                  <a:lnTo>
                    <a:pt x="347" y="149"/>
                  </a:lnTo>
                  <a:lnTo>
                    <a:pt x="372" y="100"/>
                  </a:lnTo>
                  <a:lnTo>
                    <a:pt x="372" y="75"/>
                  </a:lnTo>
                  <a:lnTo>
                    <a:pt x="446" y="75"/>
                  </a:lnTo>
                  <a:lnTo>
                    <a:pt x="471" y="50"/>
                  </a:lnTo>
                  <a:lnTo>
                    <a:pt x="496" y="25"/>
                  </a:lnTo>
                  <a:lnTo>
                    <a:pt x="521" y="0"/>
                  </a:lnTo>
                  <a:lnTo>
                    <a:pt x="570" y="25"/>
                  </a:lnTo>
                  <a:lnTo>
                    <a:pt x="595" y="0"/>
                  </a:lnTo>
                  <a:lnTo>
                    <a:pt x="595" y="25"/>
                  </a:lnTo>
                  <a:lnTo>
                    <a:pt x="595" y="50"/>
                  </a:lnTo>
                  <a:lnTo>
                    <a:pt x="545" y="50"/>
                  </a:lnTo>
                  <a:lnTo>
                    <a:pt x="521" y="50"/>
                  </a:lnTo>
                  <a:lnTo>
                    <a:pt x="496" y="75"/>
                  </a:lnTo>
                  <a:lnTo>
                    <a:pt x="521" y="100"/>
                  </a:lnTo>
                  <a:lnTo>
                    <a:pt x="496" y="125"/>
                  </a:lnTo>
                  <a:lnTo>
                    <a:pt x="471" y="149"/>
                  </a:lnTo>
                  <a:lnTo>
                    <a:pt x="446" y="174"/>
                  </a:lnTo>
                  <a:lnTo>
                    <a:pt x="446" y="199"/>
                  </a:lnTo>
                  <a:lnTo>
                    <a:pt x="421" y="199"/>
                  </a:lnTo>
                  <a:lnTo>
                    <a:pt x="421" y="274"/>
                  </a:lnTo>
                  <a:lnTo>
                    <a:pt x="397" y="274"/>
                  </a:lnTo>
                  <a:lnTo>
                    <a:pt x="347" y="249"/>
                  </a:lnTo>
                  <a:lnTo>
                    <a:pt x="347" y="299"/>
                  </a:lnTo>
                  <a:lnTo>
                    <a:pt x="347" y="373"/>
                  </a:lnTo>
                  <a:lnTo>
                    <a:pt x="347" y="373"/>
                  </a:lnTo>
                  <a:lnTo>
                    <a:pt x="347" y="423"/>
                  </a:lnTo>
                  <a:lnTo>
                    <a:pt x="347" y="473"/>
                  </a:lnTo>
                  <a:lnTo>
                    <a:pt x="372" y="498"/>
                  </a:lnTo>
                  <a:lnTo>
                    <a:pt x="397" y="523"/>
                  </a:lnTo>
                  <a:lnTo>
                    <a:pt x="421" y="548"/>
                  </a:lnTo>
                  <a:lnTo>
                    <a:pt x="397" y="572"/>
                  </a:lnTo>
                  <a:lnTo>
                    <a:pt x="372" y="597"/>
                  </a:lnTo>
                  <a:lnTo>
                    <a:pt x="347" y="597"/>
                  </a:lnTo>
                  <a:lnTo>
                    <a:pt x="298" y="647"/>
                  </a:lnTo>
                  <a:lnTo>
                    <a:pt x="298" y="697"/>
                  </a:lnTo>
                  <a:lnTo>
                    <a:pt x="322" y="697"/>
                  </a:lnTo>
                  <a:lnTo>
                    <a:pt x="298" y="747"/>
                  </a:lnTo>
                  <a:lnTo>
                    <a:pt x="248" y="747"/>
                  </a:lnTo>
                  <a:lnTo>
                    <a:pt x="248" y="771"/>
                  </a:lnTo>
                  <a:lnTo>
                    <a:pt x="174" y="846"/>
                  </a:lnTo>
                  <a:lnTo>
                    <a:pt x="199" y="846"/>
                  </a:lnTo>
                  <a:lnTo>
                    <a:pt x="149" y="896"/>
                  </a:lnTo>
                  <a:lnTo>
                    <a:pt x="149" y="946"/>
                  </a:lnTo>
                  <a:lnTo>
                    <a:pt x="174" y="946"/>
                  </a:lnTo>
                  <a:lnTo>
                    <a:pt x="149" y="1020"/>
                  </a:lnTo>
                  <a:lnTo>
                    <a:pt x="75" y="1045"/>
                  </a:lnTo>
                  <a:lnTo>
                    <a:pt x="50" y="1045"/>
                  </a:lnTo>
                  <a:lnTo>
                    <a:pt x="75" y="971"/>
                  </a:lnTo>
                  <a:lnTo>
                    <a:pt x="75" y="946"/>
                  </a:lnTo>
                  <a:lnTo>
                    <a:pt x="124" y="921"/>
                  </a:lnTo>
                  <a:lnTo>
                    <a:pt x="124" y="896"/>
                  </a:lnTo>
                  <a:lnTo>
                    <a:pt x="124" y="871"/>
                  </a:lnTo>
                  <a:lnTo>
                    <a:pt x="100" y="896"/>
                  </a:lnTo>
                  <a:lnTo>
                    <a:pt x="75" y="896"/>
                  </a:lnTo>
                  <a:lnTo>
                    <a:pt x="75" y="821"/>
                  </a:lnTo>
                  <a:lnTo>
                    <a:pt x="50" y="821"/>
                  </a:lnTo>
                  <a:lnTo>
                    <a:pt x="50" y="796"/>
                  </a:lnTo>
                  <a:lnTo>
                    <a:pt x="50" y="722"/>
                  </a:lnTo>
                  <a:lnTo>
                    <a:pt x="25" y="722"/>
                  </a:lnTo>
                  <a:lnTo>
                    <a:pt x="25" y="697"/>
                  </a:lnTo>
                  <a:lnTo>
                    <a:pt x="50" y="647"/>
                  </a:lnTo>
                  <a:lnTo>
                    <a:pt x="50" y="597"/>
                  </a:lnTo>
                  <a:lnTo>
                    <a:pt x="25" y="572"/>
                  </a:lnTo>
                  <a:lnTo>
                    <a:pt x="25" y="523"/>
                  </a:lnTo>
                  <a:lnTo>
                    <a:pt x="0" y="473"/>
                  </a:lnTo>
                  <a:lnTo>
                    <a:pt x="25" y="448"/>
                  </a:lnTo>
                  <a:lnTo>
                    <a:pt x="50" y="398"/>
                  </a:lnTo>
                  <a:lnTo>
                    <a:pt x="75" y="373"/>
                  </a:lnTo>
                  <a:lnTo>
                    <a:pt x="124" y="324"/>
                  </a:lnTo>
                  <a:lnTo>
                    <a:pt x="149" y="249"/>
                  </a:lnTo>
                  <a:lnTo>
                    <a:pt x="174" y="199"/>
                  </a:lnTo>
                  <a:lnTo>
                    <a:pt x="199" y="174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2" name="Freeform 53">
              <a:extLst>
                <a:ext uri="{FF2B5EF4-FFF2-40B4-BE49-F238E27FC236}">
                  <a16:creationId xmlns:a16="http://schemas.microsoft.com/office/drawing/2014/main" id="{B6F28D1E-73CA-9711-D6F0-F7CA6C854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0271" y="3596402"/>
              <a:ext cx="91302" cy="49343"/>
            </a:xfrm>
            <a:custGeom>
              <a:avLst/>
              <a:gdLst/>
              <a:ahLst/>
              <a:cxnLst>
                <a:cxn ang="0">
                  <a:pos x="124" y="398"/>
                </a:cxn>
                <a:cxn ang="0">
                  <a:pos x="75" y="423"/>
                </a:cxn>
                <a:cxn ang="0">
                  <a:pos x="149" y="473"/>
                </a:cxn>
                <a:cxn ang="0">
                  <a:pos x="199" y="448"/>
                </a:cxn>
                <a:cxn ang="0">
                  <a:pos x="149" y="374"/>
                </a:cxn>
                <a:cxn ang="0">
                  <a:pos x="174" y="324"/>
                </a:cxn>
                <a:cxn ang="0">
                  <a:pos x="248" y="324"/>
                </a:cxn>
                <a:cxn ang="0">
                  <a:pos x="347" y="324"/>
                </a:cxn>
                <a:cxn ang="0">
                  <a:pos x="372" y="324"/>
                </a:cxn>
                <a:cxn ang="0">
                  <a:pos x="446" y="324"/>
                </a:cxn>
                <a:cxn ang="0">
                  <a:pos x="496" y="349"/>
                </a:cxn>
                <a:cxn ang="0">
                  <a:pos x="545" y="299"/>
                </a:cxn>
                <a:cxn ang="0">
                  <a:pos x="570" y="324"/>
                </a:cxn>
                <a:cxn ang="0">
                  <a:pos x="644" y="324"/>
                </a:cxn>
                <a:cxn ang="0">
                  <a:pos x="719" y="324"/>
                </a:cxn>
                <a:cxn ang="0">
                  <a:pos x="669" y="398"/>
                </a:cxn>
                <a:cxn ang="0">
                  <a:pos x="743" y="374"/>
                </a:cxn>
                <a:cxn ang="0">
                  <a:pos x="793" y="324"/>
                </a:cxn>
                <a:cxn ang="0">
                  <a:pos x="842" y="249"/>
                </a:cxn>
                <a:cxn ang="0">
                  <a:pos x="842" y="199"/>
                </a:cxn>
                <a:cxn ang="0">
                  <a:pos x="768" y="174"/>
                </a:cxn>
                <a:cxn ang="0">
                  <a:pos x="694" y="100"/>
                </a:cxn>
                <a:cxn ang="0">
                  <a:pos x="669" y="75"/>
                </a:cxn>
                <a:cxn ang="0">
                  <a:pos x="644" y="50"/>
                </a:cxn>
                <a:cxn ang="0">
                  <a:pos x="570" y="0"/>
                </a:cxn>
                <a:cxn ang="0">
                  <a:pos x="545" y="25"/>
                </a:cxn>
                <a:cxn ang="0">
                  <a:pos x="471" y="50"/>
                </a:cxn>
                <a:cxn ang="0">
                  <a:pos x="421" y="50"/>
                </a:cxn>
                <a:cxn ang="0">
                  <a:pos x="397" y="75"/>
                </a:cxn>
                <a:cxn ang="0">
                  <a:pos x="347" y="50"/>
                </a:cxn>
                <a:cxn ang="0">
                  <a:pos x="298" y="125"/>
                </a:cxn>
                <a:cxn ang="0">
                  <a:pos x="223" y="125"/>
                </a:cxn>
                <a:cxn ang="0">
                  <a:pos x="149" y="100"/>
                </a:cxn>
                <a:cxn ang="0">
                  <a:pos x="75" y="50"/>
                </a:cxn>
                <a:cxn ang="0">
                  <a:pos x="25" y="100"/>
                </a:cxn>
                <a:cxn ang="0">
                  <a:pos x="25" y="199"/>
                </a:cxn>
                <a:cxn ang="0">
                  <a:pos x="25" y="249"/>
                </a:cxn>
                <a:cxn ang="0">
                  <a:pos x="99" y="274"/>
                </a:cxn>
              </a:cxnLst>
              <a:rect l="0" t="0" r="r" b="b"/>
              <a:pathLst>
                <a:path w="867" h="473">
                  <a:moveTo>
                    <a:pt x="99" y="299"/>
                  </a:moveTo>
                  <a:lnTo>
                    <a:pt x="124" y="398"/>
                  </a:lnTo>
                  <a:lnTo>
                    <a:pt x="99" y="398"/>
                  </a:lnTo>
                  <a:lnTo>
                    <a:pt x="75" y="423"/>
                  </a:lnTo>
                  <a:lnTo>
                    <a:pt x="124" y="473"/>
                  </a:lnTo>
                  <a:lnTo>
                    <a:pt x="149" y="473"/>
                  </a:lnTo>
                  <a:lnTo>
                    <a:pt x="174" y="473"/>
                  </a:lnTo>
                  <a:lnTo>
                    <a:pt x="199" y="448"/>
                  </a:lnTo>
                  <a:lnTo>
                    <a:pt x="174" y="423"/>
                  </a:lnTo>
                  <a:lnTo>
                    <a:pt x="149" y="374"/>
                  </a:lnTo>
                  <a:lnTo>
                    <a:pt x="149" y="324"/>
                  </a:lnTo>
                  <a:lnTo>
                    <a:pt x="174" y="324"/>
                  </a:lnTo>
                  <a:lnTo>
                    <a:pt x="199" y="349"/>
                  </a:lnTo>
                  <a:lnTo>
                    <a:pt x="248" y="324"/>
                  </a:lnTo>
                  <a:lnTo>
                    <a:pt x="298" y="324"/>
                  </a:lnTo>
                  <a:lnTo>
                    <a:pt x="347" y="324"/>
                  </a:lnTo>
                  <a:lnTo>
                    <a:pt x="347" y="299"/>
                  </a:lnTo>
                  <a:lnTo>
                    <a:pt x="372" y="324"/>
                  </a:lnTo>
                  <a:lnTo>
                    <a:pt x="397" y="324"/>
                  </a:lnTo>
                  <a:lnTo>
                    <a:pt x="446" y="324"/>
                  </a:lnTo>
                  <a:lnTo>
                    <a:pt x="471" y="324"/>
                  </a:lnTo>
                  <a:lnTo>
                    <a:pt x="496" y="349"/>
                  </a:lnTo>
                  <a:lnTo>
                    <a:pt x="520" y="324"/>
                  </a:lnTo>
                  <a:lnTo>
                    <a:pt x="545" y="299"/>
                  </a:lnTo>
                  <a:lnTo>
                    <a:pt x="570" y="349"/>
                  </a:lnTo>
                  <a:lnTo>
                    <a:pt x="570" y="324"/>
                  </a:lnTo>
                  <a:lnTo>
                    <a:pt x="620" y="299"/>
                  </a:lnTo>
                  <a:lnTo>
                    <a:pt x="644" y="324"/>
                  </a:lnTo>
                  <a:lnTo>
                    <a:pt x="694" y="299"/>
                  </a:lnTo>
                  <a:lnTo>
                    <a:pt x="719" y="324"/>
                  </a:lnTo>
                  <a:lnTo>
                    <a:pt x="694" y="349"/>
                  </a:lnTo>
                  <a:lnTo>
                    <a:pt x="669" y="398"/>
                  </a:lnTo>
                  <a:lnTo>
                    <a:pt x="694" y="398"/>
                  </a:lnTo>
                  <a:lnTo>
                    <a:pt x="743" y="374"/>
                  </a:lnTo>
                  <a:lnTo>
                    <a:pt x="768" y="398"/>
                  </a:lnTo>
                  <a:lnTo>
                    <a:pt x="793" y="324"/>
                  </a:lnTo>
                  <a:lnTo>
                    <a:pt x="818" y="324"/>
                  </a:lnTo>
                  <a:lnTo>
                    <a:pt x="842" y="249"/>
                  </a:lnTo>
                  <a:lnTo>
                    <a:pt x="867" y="174"/>
                  </a:lnTo>
                  <a:lnTo>
                    <a:pt x="842" y="199"/>
                  </a:lnTo>
                  <a:lnTo>
                    <a:pt x="818" y="174"/>
                  </a:lnTo>
                  <a:lnTo>
                    <a:pt x="768" y="174"/>
                  </a:lnTo>
                  <a:lnTo>
                    <a:pt x="743" y="150"/>
                  </a:lnTo>
                  <a:lnTo>
                    <a:pt x="694" y="100"/>
                  </a:lnTo>
                  <a:lnTo>
                    <a:pt x="669" y="100"/>
                  </a:lnTo>
                  <a:lnTo>
                    <a:pt x="669" y="75"/>
                  </a:lnTo>
                  <a:lnTo>
                    <a:pt x="669" y="50"/>
                  </a:lnTo>
                  <a:lnTo>
                    <a:pt x="644" y="50"/>
                  </a:lnTo>
                  <a:lnTo>
                    <a:pt x="620" y="0"/>
                  </a:lnTo>
                  <a:lnTo>
                    <a:pt x="570" y="0"/>
                  </a:lnTo>
                  <a:lnTo>
                    <a:pt x="570" y="25"/>
                  </a:lnTo>
                  <a:lnTo>
                    <a:pt x="545" y="25"/>
                  </a:lnTo>
                  <a:lnTo>
                    <a:pt x="496" y="25"/>
                  </a:lnTo>
                  <a:lnTo>
                    <a:pt x="471" y="50"/>
                  </a:lnTo>
                  <a:lnTo>
                    <a:pt x="446" y="25"/>
                  </a:lnTo>
                  <a:lnTo>
                    <a:pt x="421" y="50"/>
                  </a:lnTo>
                  <a:lnTo>
                    <a:pt x="421" y="75"/>
                  </a:lnTo>
                  <a:lnTo>
                    <a:pt x="397" y="75"/>
                  </a:lnTo>
                  <a:lnTo>
                    <a:pt x="397" y="50"/>
                  </a:lnTo>
                  <a:lnTo>
                    <a:pt x="347" y="50"/>
                  </a:lnTo>
                  <a:lnTo>
                    <a:pt x="322" y="75"/>
                  </a:lnTo>
                  <a:lnTo>
                    <a:pt x="298" y="125"/>
                  </a:lnTo>
                  <a:lnTo>
                    <a:pt x="273" y="150"/>
                  </a:lnTo>
                  <a:lnTo>
                    <a:pt x="223" y="125"/>
                  </a:lnTo>
                  <a:lnTo>
                    <a:pt x="174" y="100"/>
                  </a:lnTo>
                  <a:lnTo>
                    <a:pt x="149" y="100"/>
                  </a:lnTo>
                  <a:lnTo>
                    <a:pt x="124" y="50"/>
                  </a:lnTo>
                  <a:lnTo>
                    <a:pt x="75" y="50"/>
                  </a:lnTo>
                  <a:lnTo>
                    <a:pt x="50" y="100"/>
                  </a:lnTo>
                  <a:lnTo>
                    <a:pt x="25" y="100"/>
                  </a:lnTo>
                  <a:lnTo>
                    <a:pt x="0" y="150"/>
                  </a:lnTo>
                  <a:lnTo>
                    <a:pt x="25" y="199"/>
                  </a:lnTo>
                  <a:lnTo>
                    <a:pt x="25" y="224"/>
                  </a:lnTo>
                  <a:lnTo>
                    <a:pt x="25" y="249"/>
                  </a:lnTo>
                  <a:lnTo>
                    <a:pt x="50" y="274"/>
                  </a:lnTo>
                  <a:lnTo>
                    <a:pt x="99" y="274"/>
                  </a:lnTo>
                  <a:lnTo>
                    <a:pt x="99" y="299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3" name="Freeform 54">
              <a:extLst>
                <a:ext uri="{FF2B5EF4-FFF2-40B4-BE49-F238E27FC236}">
                  <a16:creationId xmlns:a16="http://schemas.microsoft.com/office/drawing/2014/main" id="{77B78126-F90B-DD6E-EFA5-ADA41E516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8082364" y="3486773"/>
              <a:ext cx="91302" cy="127539"/>
            </a:xfrm>
            <a:custGeom>
              <a:avLst/>
              <a:gdLst/>
              <a:ahLst/>
              <a:cxnLst>
                <a:cxn ang="0">
                  <a:pos x="693" y="797"/>
                </a:cxn>
                <a:cxn ang="0">
                  <a:pos x="693" y="921"/>
                </a:cxn>
                <a:cxn ang="0">
                  <a:pos x="718" y="971"/>
                </a:cxn>
                <a:cxn ang="0">
                  <a:pos x="743" y="1045"/>
                </a:cxn>
                <a:cxn ang="0">
                  <a:pos x="743" y="1095"/>
                </a:cxn>
                <a:cxn ang="0">
                  <a:pos x="718" y="1145"/>
                </a:cxn>
                <a:cxn ang="0">
                  <a:pos x="669" y="1170"/>
                </a:cxn>
                <a:cxn ang="0">
                  <a:pos x="594" y="1220"/>
                </a:cxn>
                <a:cxn ang="0">
                  <a:pos x="495" y="1195"/>
                </a:cxn>
                <a:cxn ang="0">
                  <a:pos x="495" y="1120"/>
                </a:cxn>
                <a:cxn ang="0">
                  <a:pos x="470" y="1070"/>
                </a:cxn>
                <a:cxn ang="0">
                  <a:pos x="495" y="996"/>
                </a:cxn>
                <a:cxn ang="0">
                  <a:pos x="470" y="921"/>
                </a:cxn>
                <a:cxn ang="0">
                  <a:pos x="396" y="921"/>
                </a:cxn>
                <a:cxn ang="0">
                  <a:pos x="347" y="871"/>
                </a:cxn>
                <a:cxn ang="0">
                  <a:pos x="322" y="772"/>
                </a:cxn>
                <a:cxn ang="0">
                  <a:pos x="297" y="697"/>
                </a:cxn>
                <a:cxn ang="0">
                  <a:pos x="223" y="672"/>
                </a:cxn>
                <a:cxn ang="0">
                  <a:pos x="198" y="598"/>
                </a:cxn>
                <a:cxn ang="0">
                  <a:pos x="198" y="548"/>
                </a:cxn>
                <a:cxn ang="0">
                  <a:pos x="149" y="498"/>
                </a:cxn>
                <a:cxn ang="0">
                  <a:pos x="124" y="398"/>
                </a:cxn>
                <a:cxn ang="0">
                  <a:pos x="99" y="324"/>
                </a:cxn>
                <a:cxn ang="0">
                  <a:pos x="124" y="274"/>
                </a:cxn>
                <a:cxn ang="0">
                  <a:pos x="99" y="249"/>
                </a:cxn>
                <a:cxn ang="0">
                  <a:pos x="74" y="224"/>
                </a:cxn>
                <a:cxn ang="0">
                  <a:pos x="99" y="150"/>
                </a:cxn>
                <a:cxn ang="0">
                  <a:pos x="74" y="125"/>
                </a:cxn>
                <a:cxn ang="0">
                  <a:pos x="74" y="150"/>
                </a:cxn>
                <a:cxn ang="0">
                  <a:pos x="50" y="224"/>
                </a:cxn>
                <a:cxn ang="0">
                  <a:pos x="25" y="224"/>
                </a:cxn>
                <a:cxn ang="0">
                  <a:pos x="0" y="150"/>
                </a:cxn>
                <a:cxn ang="0">
                  <a:pos x="0" y="125"/>
                </a:cxn>
                <a:cxn ang="0">
                  <a:pos x="25" y="50"/>
                </a:cxn>
                <a:cxn ang="0">
                  <a:pos x="50" y="25"/>
                </a:cxn>
                <a:cxn ang="0">
                  <a:pos x="124" y="25"/>
                </a:cxn>
                <a:cxn ang="0">
                  <a:pos x="198" y="0"/>
                </a:cxn>
                <a:cxn ang="0">
                  <a:pos x="198" y="75"/>
                </a:cxn>
                <a:cxn ang="0">
                  <a:pos x="223" y="100"/>
                </a:cxn>
                <a:cxn ang="0">
                  <a:pos x="223" y="150"/>
                </a:cxn>
                <a:cxn ang="0">
                  <a:pos x="248" y="150"/>
                </a:cxn>
                <a:cxn ang="0">
                  <a:pos x="223" y="249"/>
                </a:cxn>
                <a:cxn ang="0">
                  <a:pos x="248" y="324"/>
                </a:cxn>
                <a:cxn ang="0">
                  <a:pos x="297" y="274"/>
                </a:cxn>
                <a:cxn ang="0">
                  <a:pos x="396" y="274"/>
                </a:cxn>
                <a:cxn ang="0">
                  <a:pos x="470" y="324"/>
                </a:cxn>
                <a:cxn ang="0">
                  <a:pos x="520" y="349"/>
                </a:cxn>
                <a:cxn ang="0">
                  <a:pos x="495" y="423"/>
                </a:cxn>
                <a:cxn ang="0">
                  <a:pos x="570" y="423"/>
                </a:cxn>
                <a:cxn ang="0">
                  <a:pos x="570" y="448"/>
                </a:cxn>
                <a:cxn ang="0">
                  <a:pos x="594" y="448"/>
                </a:cxn>
                <a:cxn ang="0">
                  <a:pos x="570" y="498"/>
                </a:cxn>
                <a:cxn ang="0">
                  <a:pos x="644" y="523"/>
                </a:cxn>
                <a:cxn ang="0">
                  <a:pos x="669" y="498"/>
                </a:cxn>
                <a:cxn ang="0">
                  <a:pos x="768" y="498"/>
                </a:cxn>
                <a:cxn ang="0">
                  <a:pos x="792" y="498"/>
                </a:cxn>
                <a:cxn ang="0">
                  <a:pos x="842" y="523"/>
                </a:cxn>
                <a:cxn ang="0">
                  <a:pos x="842" y="598"/>
                </a:cxn>
                <a:cxn ang="0">
                  <a:pos x="867" y="622"/>
                </a:cxn>
                <a:cxn ang="0">
                  <a:pos x="842" y="672"/>
                </a:cxn>
                <a:cxn ang="0">
                  <a:pos x="792" y="697"/>
                </a:cxn>
                <a:cxn ang="0">
                  <a:pos x="768" y="697"/>
                </a:cxn>
                <a:cxn ang="0">
                  <a:pos x="693" y="722"/>
                </a:cxn>
              </a:cxnLst>
              <a:rect l="0" t="0" r="r" b="b"/>
              <a:pathLst>
                <a:path w="867" h="1220">
                  <a:moveTo>
                    <a:pt x="669" y="747"/>
                  </a:moveTo>
                  <a:lnTo>
                    <a:pt x="693" y="797"/>
                  </a:lnTo>
                  <a:lnTo>
                    <a:pt x="693" y="871"/>
                  </a:lnTo>
                  <a:lnTo>
                    <a:pt x="693" y="921"/>
                  </a:lnTo>
                  <a:lnTo>
                    <a:pt x="718" y="946"/>
                  </a:lnTo>
                  <a:lnTo>
                    <a:pt x="718" y="971"/>
                  </a:lnTo>
                  <a:lnTo>
                    <a:pt x="743" y="996"/>
                  </a:lnTo>
                  <a:lnTo>
                    <a:pt x="743" y="1045"/>
                  </a:lnTo>
                  <a:lnTo>
                    <a:pt x="743" y="1095"/>
                  </a:lnTo>
                  <a:lnTo>
                    <a:pt x="743" y="1095"/>
                  </a:lnTo>
                  <a:lnTo>
                    <a:pt x="743" y="1120"/>
                  </a:lnTo>
                  <a:lnTo>
                    <a:pt x="718" y="1145"/>
                  </a:lnTo>
                  <a:lnTo>
                    <a:pt x="693" y="1145"/>
                  </a:lnTo>
                  <a:lnTo>
                    <a:pt x="669" y="1170"/>
                  </a:lnTo>
                  <a:lnTo>
                    <a:pt x="619" y="1195"/>
                  </a:lnTo>
                  <a:lnTo>
                    <a:pt x="594" y="1220"/>
                  </a:lnTo>
                  <a:lnTo>
                    <a:pt x="570" y="1195"/>
                  </a:lnTo>
                  <a:lnTo>
                    <a:pt x="495" y="1195"/>
                  </a:lnTo>
                  <a:lnTo>
                    <a:pt x="470" y="1170"/>
                  </a:lnTo>
                  <a:lnTo>
                    <a:pt x="495" y="1120"/>
                  </a:lnTo>
                  <a:lnTo>
                    <a:pt x="446" y="1095"/>
                  </a:lnTo>
                  <a:lnTo>
                    <a:pt x="470" y="1070"/>
                  </a:lnTo>
                  <a:lnTo>
                    <a:pt x="495" y="1045"/>
                  </a:lnTo>
                  <a:lnTo>
                    <a:pt x="495" y="996"/>
                  </a:lnTo>
                  <a:lnTo>
                    <a:pt x="470" y="971"/>
                  </a:lnTo>
                  <a:lnTo>
                    <a:pt x="470" y="921"/>
                  </a:lnTo>
                  <a:lnTo>
                    <a:pt x="446" y="896"/>
                  </a:lnTo>
                  <a:lnTo>
                    <a:pt x="396" y="921"/>
                  </a:lnTo>
                  <a:lnTo>
                    <a:pt x="371" y="921"/>
                  </a:lnTo>
                  <a:lnTo>
                    <a:pt x="347" y="871"/>
                  </a:lnTo>
                  <a:lnTo>
                    <a:pt x="347" y="821"/>
                  </a:lnTo>
                  <a:lnTo>
                    <a:pt x="322" y="772"/>
                  </a:lnTo>
                  <a:lnTo>
                    <a:pt x="322" y="747"/>
                  </a:lnTo>
                  <a:lnTo>
                    <a:pt x="297" y="697"/>
                  </a:lnTo>
                  <a:lnTo>
                    <a:pt x="248" y="672"/>
                  </a:lnTo>
                  <a:lnTo>
                    <a:pt x="223" y="672"/>
                  </a:lnTo>
                  <a:lnTo>
                    <a:pt x="198" y="622"/>
                  </a:lnTo>
                  <a:lnTo>
                    <a:pt x="198" y="598"/>
                  </a:lnTo>
                  <a:lnTo>
                    <a:pt x="198" y="573"/>
                  </a:lnTo>
                  <a:lnTo>
                    <a:pt x="198" y="548"/>
                  </a:lnTo>
                  <a:lnTo>
                    <a:pt x="173" y="523"/>
                  </a:lnTo>
                  <a:lnTo>
                    <a:pt x="149" y="498"/>
                  </a:lnTo>
                  <a:lnTo>
                    <a:pt x="149" y="423"/>
                  </a:lnTo>
                  <a:lnTo>
                    <a:pt x="124" y="398"/>
                  </a:lnTo>
                  <a:lnTo>
                    <a:pt x="99" y="349"/>
                  </a:lnTo>
                  <a:lnTo>
                    <a:pt x="99" y="324"/>
                  </a:lnTo>
                  <a:lnTo>
                    <a:pt x="124" y="299"/>
                  </a:lnTo>
                  <a:lnTo>
                    <a:pt x="124" y="274"/>
                  </a:lnTo>
                  <a:lnTo>
                    <a:pt x="124" y="249"/>
                  </a:lnTo>
                  <a:lnTo>
                    <a:pt x="99" y="249"/>
                  </a:lnTo>
                  <a:lnTo>
                    <a:pt x="99" y="249"/>
                  </a:lnTo>
                  <a:lnTo>
                    <a:pt x="74" y="224"/>
                  </a:lnTo>
                  <a:lnTo>
                    <a:pt x="99" y="199"/>
                  </a:lnTo>
                  <a:lnTo>
                    <a:pt x="99" y="150"/>
                  </a:lnTo>
                  <a:lnTo>
                    <a:pt x="99" y="125"/>
                  </a:lnTo>
                  <a:lnTo>
                    <a:pt x="74" y="125"/>
                  </a:lnTo>
                  <a:lnTo>
                    <a:pt x="74" y="150"/>
                  </a:lnTo>
                  <a:lnTo>
                    <a:pt x="74" y="150"/>
                  </a:lnTo>
                  <a:lnTo>
                    <a:pt x="50" y="199"/>
                  </a:lnTo>
                  <a:lnTo>
                    <a:pt x="50" y="224"/>
                  </a:lnTo>
                  <a:lnTo>
                    <a:pt x="50" y="224"/>
                  </a:lnTo>
                  <a:lnTo>
                    <a:pt x="25" y="224"/>
                  </a:lnTo>
                  <a:lnTo>
                    <a:pt x="25" y="199"/>
                  </a:lnTo>
                  <a:lnTo>
                    <a:pt x="0" y="150"/>
                  </a:lnTo>
                  <a:lnTo>
                    <a:pt x="0" y="150"/>
                  </a:lnTo>
                  <a:lnTo>
                    <a:pt x="0" y="12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25" y="25"/>
                  </a:lnTo>
                  <a:lnTo>
                    <a:pt x="50" y="25"/>
                  </a:lnTo>
                  <a:lnTo>
                    <a:pt x="74" y="50"/>
                  </a:lnTo>
                  <a:lnTo>
                    <a:pt x="124" y="25"/>
                  </a:lnTo>
                  <a:lnTo>
                    <a:pt x="149" y="25"/>
                  </a:lnTo>
                  <a:lnTo>
                    <a:pt x="198" y="0"/>
                  </a:lnTo>
                  <a:lnTo>
                    <a:pt x="223" y="25"/>
                  </a:lnTo>
                  <a:lnTo>
                    <a:pt x="198" y="75"/>
                  </a:lnTo>
                  <a:lnTo>
                    <a:pt x="223" y="75"/>
                  </a:lnTo>
                  <a:lnTo>
                    <a:pt x="223" y="100"/>
                  </a:lnTo>
                  <a:lnTo>
                    <a:pt x="223" y="125"/>
                  </a:lnTo>
                  <a:lnTo>
                    <a:pt x="223" y="150"/>
                  </a:lnTo>
                  <a:lnTo>
                    <a:pt x="223" y="150"/>
                  </a:lnTo>
                  <a:lnTo>
                    <a:pt x="248" y="150"/>
                  </a:lnTo>
                  <a:lnTo>
                    <a:pt x="248" y="175"/>
                  </a:lnTo>
                  <a:lnTo>
                    <a:pt x="223" y="249"/>
                  </a:lnTo>
                  <a:lnTo>
                    <a:pt x="248" y="274"/>
                  </a:lnTo>
                  <a:lnTo>
                    <a:pt x="248" y="324"/>
                  </a:lnTo>
                  <a:lnTo>
                    <a:pt x="297" y="299"/>
                  </a:lnTo>
                  <a:lnTo>
                    <a:pt x="297" y="274"/>
                  </a:lnTo>
                  <a:lnTo>
                    <a:pt x="371" y="249"/>
                  </a:lnTo>
                  <a:lnTo>
                    <a:pt x="396" y="274"/>
                  </a:lnTo>
                  <a:lnTo>
                    <a:pt x="446" y="299"/>
                  </a:lnTo>
                  <a:lnTo>
                    <a:pt x="470" y="324"/>
                  </a:lnTo>
                  <a:lnTo>
                    <a:pt x="495" y="324"/>
                  </a:lnTo>
                  <a:lnTo>
                    <a:pt x="520" y="349"/>
                  </a:lnTo>
                  <a:lnTo>
                    <a:pt x="495" y="374"/>
                  </a:lnTo>
                  <a:lnTo>
                    <a:pt x="495" y="423"/>
                  </a:lnTo>
                  <a:lnTo>
                    <a:pt x="545" y="398"/>
                  </a:lnTo>
                  <a:lnTo>
                    <a:pt x="570" y="423"/>
                  </a:lnTo>
                  <a:lnTo>
                    <a:pt x="570" y="448"/>
                  </a:lnTo>
                  <a:lnTo>
                    <a:pt x="570" y="448"/>
                  </a:lnTo>
                  <a:lnTo>
                    <a:pt x="594" y="423"/>
                  </a:lnTo>
                  <a:lnTo>
                    <a:pt x="594" y="448"/>
                  </a:lnTo>
                  <a:lnTo>
                    <a:pt x="570" y="473"/>
                  </a:lnTo>
                  <a:lnTo>
                    <a:pt x="570" y="498"/>
                  </a:lnTo>
                  <a:lnTo>
                    <a:pt x="594" y="548"/>
                  </a:lnTo>
                  <a:lnTo>
                    <a:pt x="644" y="523"/>
                  </a:lnTo>
                  <a:lnTo>
                    <a:pt x="644" y="498"/>
                  </a:lnTo>
                  <a:lnTo>
                    <a:pt x="669" y="498"/>
                  </a:lnTo>
                  <a:lnTo>
                    <a:pt x="718" y="473"/>
                  </a:lnTo>
                  <a:lnTo>
                    <a:pt x="768" y="498"/>
                  </a:lnTo>
                  <a:lnTo>
                    <a:pt x="768" y="473"/>
                  </a:lnTo>
                  <a:lnTo>
                    <a:pt x="792" y="498"/>
                  </a:lnTo>
                  <a:lnTo>
                    <a:pt x="792" y="498"/>
                  </a:lnTo>
                  <a:lnTo>
                    <a:pt x="842" y="523"/>
                  </a:lnTo>
                  <a:lnTo>
                    <a:pt x="817" y="573"/>
                  </a:lnTo>
                  <a:lnTo>
                    <a:pt x="842" y="598"/>
                  </a:lnTo>
                  <a:lnTo>
                    <a:pt x="867" y="622"/>
                  </a:lnTo>
                  <a:lnTo>
                    <a:pt x="867" y="622"/>
                  </a:lnTo>
                  <a:lnTo>
                    <a:pt x="867" y="697"/>
                  </a:lnTo>
                  <a:lnTo>
                    <a:pt x="842" y="672"/>
                  </a:lnTo>
                  <a:lnTo>
                    <a:pt x="842" y="697"/>
                  </a:lnTo>
                  <a:lnTo>
                    <a:pt x="792" y="697"/>
                  </a:lnTo>
                  <a:lnTo>
                    <a:pt x="768" y="722"/>
                  </a:lnTo>
                  <a:lnTo>
                    <a:pt x="768" y="697"/>
                  </a:lnTo>
                  <a:lnTo>
                    <a:pt x="718" y="722"/>
                  </a:lnTo>
                  <a:lnTo>
                    <a:pt x="693" y="722"/>
                  </a:lnTo>
                  <a:lnTo>
                    <a:pt x="669" y="747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4" name="Freeform 55">
              <a:extLst>
                <a:ext uri="{FF2B5EF4-FFF2-40B4-BE49-F238E27FC236}">
                  <a16:creationId xmlns:a16="http://schemas.microsoft.com/office/drawing/2014/main" id="{5B72F44D-6592-215E-7E02-EC1957631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82364" y="3150697"/>
              <a:ext cx="140950" cy="213681"/>
            </a:xfrm>
            <a:custGeom>
              <a:avLst/>
              <a:gdLst/>
              <a:ahLst/>
              <a:cxnLst>
                <a:cxn ang="0">
                  <a:pos x="693" y="1667"/>
                </a:cxn>
                <a:cxn ang="0">
                  <a:pos x="693" y="1642"/>
                </a:cxn>
                <a:cxn ang="0">
                  <a:pos x="743" y="1642"/>
                </a:cxn>
                <a:cxn ang="0">
                  <a:pos x="743" y="1592"/>
                </a:cxn>
                <a:cxn ang="0">
                  <a:pos x="817" y="1617"/>
                </a:cxn>
                <a:cxn ang="0">
                  <a:pos x="891" y="1667"/>
                </a:cxn>
                <a:cxn ang="0">
                  <a:pos x="941" y="1592"/>
                </a:cxn>
                <a:cxn ang="0">
                  <a:pos x="1015" y="1617"/>
                </a:cxn>
                <a:cxn ang="0">
                  <a:pos x="1065" y="1642"/>
                </a:cxn>
                <a:cxn ang="0">
                  <a:pos x="1114" y="1741"/>
                </a:cxn>
                <a:cxn ang="0">
                  <a:pos x="1065" y="1866"/>
                </a:cxn>
                <a:cxn ang="0">
                  <a:pos x="1090" y="1916"/>
                </a:cxn>
                <a:cxn ang="0">
                  <a:pos x="1139" y="1866"/>
                </a:cxn>
                <a:cxn ang="0">
                  <a:pos x="1139" y="1916"/>
                </a:cxn>
                <a:cxn ang="0">
                  <a:pos x="1213" y="1965"/>
                </a:cxn>
                <a:cxn ang="0">
                  <a:pos x="1213" y="1816"/>
                </a:cxn>
                <a:cxn ang="0">
                  <a:pos x="1238" y="1741"/>
                </a:cxn>
                <a:cxn ang="0">
                  <a:pos x="1238" y="1642"/>
                </a:cxn>
                <a:cxn ang="0">
                  <a:pos x="1312" y="1542"/>
                </a:cxn>
                <a:cxn ang="0">
                  <a:pos x="1288" y="1443"/>
                </a:cxn>
                <a:cxn ang="0">
                  <a:pos x="1312" y="1393"/>
                </a:cxn>
                <a:cxn ang="0">
                  <a:pos x="1312" y="1294"/>
                </a:cxn>
                <a:cxn ang="0">
                  <a:pos x="1312" y="1219"/>
                </a:cxn>
                <a:cxn ang="0">
                  <a:pos x="1312" y="1095"/>
                </a:cxn>
                <a:cxn ang="0">
                  <a:pos x="1263" y="1070"/>
                </a:cxn>
                <a:cxn ang="0">
                  <a:pos x="1312" y="995"/>
                </a:cxn>
                <a:cxn ang="0">
                  <a:pos x="1213" y="846"/>
                </a:cxn>
                <a:cxn ang="0">
                  <a:pos x="1139" y="796"/>
                </a:cxn>
                <a:cxn ang="0">
                  <a:pos x="1090" y="771"/>
                </a:cxn>
                <a:cxn ang="0">
                  <a:pos x="1040" y="771"/>
                </a:cxn>
                <a:cxn ang="0">
                  <a:pos x="916" y="622"/>
                </a:cxn>
                <a:cxn ang="0">
                  <a:pos x="867" y="522"/>
                </a:cxn>
                <a:cxn ang="0">
                  <a:pos x="792" y="348"/>
                </a:cxn>
                <a:cxn ang="0">
                  <a:pos x="743" y="273"/>
                </a:cxn>
                <a:cxn ang="0">
                  <a:pos x="545" y="0"/>
                </a:cxn>
                <a:cxn ang="0">
                  <a:pos x="446" y="0"/>
                </a:cxn>
                <a:cxn ang="0">
                  <a:pos x="371" y="149"/>
                </a:cxn>
                <a:cxn ang="0">
                  <a:pos x="396" y="273"/>
                </a:cxn>
                <a:cxn ang="0">
                  <a:pos x="446" y="423"/>
                </a:cxn>
                <a:cxn ang="0">
                  <a:pos x="470" y="597"/>
                </a:cxn>
                <a:cxn ang="0">
                  <a:pos x="446" y="821"/>
                </a:cxn>
                <a:cxn ang="0">
                  <a:pos x="396" y="945"/>
                </a:cxn>
                <a:cxn ang="0">
                  <a:pos x="347" y="1020"/>
                </a:cxn>
                <a:cxn ang="0">
                  <a:pos x="248" y="1070"/>
                </a:cxn>
                <a:cxn ang="0">
                  <a:pos x="149" y="1070"/>
                </a:cxn>
                <a:cxn ang="0">
                  <a:pos x="124" y="1169"/>
                </a:cxn>
                <a:cxn ang="0">
                  <a:pos x="99" y="1269"/>
                </a:cxn>
                <a:cxn ang="0">
                  <a:pos x="25" y="1318"/>
                </a:cxn>
                <a:cxn ang="0">
                  <a:pos x="25" y="1443"/>
                </a:cxn>
                <a:cxn ang="0">
                  <a:pos x="50" y="1592"/>
                </a:cxn>
                <a:cxn ang="0">
                  <a:pos x="99" y="1667"/>
                </a:cxn>
                <a:cxn ang="0">
                  <a:pos x="173" y="1667"/>
                </a:cxn>
                <a:cxn ang="0">
                  <a:pos x="272" y="1741"/>
                </a:cxn>
                <a:cxn ang="0">
                  <a:pos x="347" y="1741"/>
                </a:cxn>
                <a:cxn ang="0">
                  <a:pos x="396" y="1791"/>
                </a:cxn>
                <a:cxn ang="0">
                  <a:pos x="470" y="1766"/>
                </a:cxn>
                <a:cxn ang="0">
                  <a:pos x="495" y="1866"/>
                </a:cxn>
                <a:cxn ang="0">
                  <a:pos x="570" y="1891"/>
                </a:cxn>
                <a:cxn ang="0">
                  <a:pos x="619" y="1916"/>
                </a:cxn>
                <a:cxn ang="0">
                  <a:pos x="644" y="2015"/>
                </a:cxn>
                <a:cxn ang="0">
                  <a:pos x="718" y="2015"/>
                </a:cxn>
                <a:cxn ang="0">
                  <a:pos x="693" y="1766"/>
                </a:cxn>
              </a:cxnLst>
              <a:rect l="0" t="0" r="r" b="b"/>
              <a:pathLst>
                <a:path w="1337" h="2040">
                  <a:moveTo>
                    <a:pt x="669" y="1692"/>
                  </a:moveTo>
                  <a:lnTo>
                    <a:pt x="693" y="1667"/>
                  </a:lnTo>
                  <a:lnTo>
                    <a:pt x="693" y="1617"/>
                  </a:lnTo>
                  <a:lnTo>
                    <a:pt x="693" y="1642"/>
                  </a:lnTo>
                  <a:lnTo>
                    <a:pt x="718" y="1642"/>
                  </a:lnTo>
                  <a:lnTo>
                    <a:pt x="743" y="1642"/>
                  </a:lnTo>
                  <a:lnTo>
                    <a:pt x="743" y="1617"/>
                  </a:lnTo>
                  <a:lnTo>
                    <a:pt x="743" y="1592"/>
                  </a:lnTo>
                  <a:lnTo>
                    <a:pt x="792" y="1592"/>
                  </a:lnTo>
                  <a:lnTo>
                    <a:pt x="817" y="1617"/>
                  </a:lnTo>
                  <a:lnTo>
                    <a:pt x="867" y="1692"/>
                  </a:lnTo>
                  <a:lnTo>
                    <a:pt x="891" y="1667"/>
                  </a:lnTo>
                  <a:lnTo>
                    <a:pt x="916" y="1617"/>
                  </a:lnTo>
                  <a:lnTo>
                    <a:pt x="941" y="1592"/>
                  </a:lnTo>
                  <a:lnTo>
                    <a:pt x="966" y="1642"/>
                  </a:lnTo>
                  <a:lnTo>
                    <a:pt x="1015" y="1617"/>
                  </a:lnTo>
                  <a:lnTo>
                    <a:pt x="1040" y="1642"/>
                  </a:lnTo>
                  <a:lnTo>
                    <a:pt x="1065" y="1642"/>
                  </a:lnTo>
                  <a:lnTo>
                    <a:pt x="1114" y="1642"/>
                  </a:lnTo>
                  <a:lnTo>
                    <a:pt x="1114" y="1741"/>
                  </a:lnTo>
                  <a:lnTo>
                    <a:pt x="1090" y="1816"/>
                  </a:lnTo>
                  <a:lnTo>
                    <a:pt x="1065" y="1866"/>
                  </a:lnTo>
                  <a:lnTo>
                    <a:pt x="1065" y="1916"/>
                  </a:lnTo>
                  <a:lnTo>
                    <a:pt x="1090" y="1916"/>
                  </a:lnTo>
                  <a:lnTo>
                    <a:pt x="1090" y="1891"/>
                  </a:lnTo>
                  <a:lnTo>
                    <a:pt x="1139" y="1866"/>
                  </a:lnTo>
                  <a:lnTo>
                    <a:pt x="1164" y="1866"/>
                  </a:lnTo>
                  <a:lnTo>
                    <a:pt x="1139" y="1916"/>
                  </a:lnTo>
                  <a:lnTo>
                    <a:pt x="1189" y="1916"/>
                  </a:lnTo>
                  <a:lnTo>
                    <a:pt x="1213" y="1965"/>
                  </a:lnTo>
                  <a:lnTo>
                    <a:pt x="1238" y="1866"/>
                  </a:lnTo>
                  <a:lnTo>
                    <a:pt x="1213" y="1816"/>
                  </a:lnTo>
                  <a:lnTo>
                    <a:pt x="1238" y="1791"/>
                  </a:lnTo>
                  <a:lnTo>
                    <a:pt x="1238" y="1741"/>
                  </a:lnTo>
                  <a:lnTo>
                    <a:pt x="1238" y="1667"/>
                  </a:lnTo>
                  <a:lnTo>
                    <a:pt x="1238" y="1642"/>
                  </a:lnTo>
                  <a:lnTo>
                    <a:pt x="1288" y="1592"/>
                  </a:lnTo>
                  <a:lnTo>
                    <a:pt x="1312" y="1542"/>
                  </a:lnTo>
                  <a:lnTo>
                    <a:pt x="1288" y="1468"/>
                  </a:lnTo>
                  <a:lnTo>
                    <a:pt x="1288" y="1443"/>
                  </a:lnTo>
                  <a:lnTo>
                    <a:pt x="1312" y="1468"/>
                  </a:lnTo>
                  <a:lnTo>
                    <a:pt x="1312" y="1393"/>
                  </a:lnTo>
                  <a:lnTo>
                    <a:pt x="1312" y="1318"/>
                  </a:lnTo>
                  <a:lnTo>
                    <a:pt x="1312" y="1294"/>
                  </a:lnTo>
                  <a:lnTo>
                    <a:pt x="1288" y="1244"/>
                  </a:lnTo>
                  <a:lnTo>
                    <a:pt x="1312" y="1219"/>
                  </a:lnTo>
                  <a:lnTo>
                    <a:pt x="1312" y="1169"/>
                  </a:lnTo>
                  <a:lnTo>
                    <a:pt x="1312" y="1095"/>
                  </a:lnTo>
                  <a:lnTo>
                    <a:pt x="1288" y="1095"/>
                  </a:lnTo>
                  <a:lnTo>
                    <a:pt x="1263" y="1070"/>
                  </a:lnTo>
                  <a:lnTo>
                    <a:pt x="1337" y="1045"/>
                  </a:lnTo>
                  <a:lnTo>
                    <a:pt x="1312" y="995"/>
                  </a:lnTo>
                  <a:lnTo>
                    <a:pt x="1213" y="920"/>
                  </a:lnTo>
                  <a:lnTo>
                    <a:pt x="1213" y="846"/>
                  </a:lnTo>
                  <a:lnTo>
                    <a:pt x="1189" y="796"/>
                  </a:lnTo>
                  <a:lnTo>
                    <a:pt x="1139" y="796"/>
                  </a:lnTo>
                  <a:lnTo>
                    <a:pt x="1139" y="771"/>
                  </a:lnTo>
                  <a:lnTo>
                    <a:pt x="1090" y="771"/>
                  </a:lnTo>
                  <a:lnTo>
                    <a:pt x="1090" y="846"/>
                  </a:lnTo>
                  <a:lnTo>
                    <a:pt x="1040" y="771"/>
                  </a:lnTo>
                  <a:lnTo>
                    <a:pt x="991" y="622"/>
                  </a:lnTo>
                  <a:lnTo>
                    <a:pt x="916" y="622"/>
                  </a:lnTo>
                  <a:lnTo>
                    <a:pt x="891" y="597"/>
                  </a:lnTo>
                  <a:lnTo>
                    <a:pt x="867" y="522"/>
                  </a:lnTo>
                  <a:lnTo>
                    <a:pt x="817" y="398"/>
                  </a:lnTo>
                  <a:lnTo>
                    <a:pt x="792" y="348"/>
                  </a:lnTo>
                  <a:lnTo>
                    <a:pt x="768" y="348"/>
                  </a:lnTo>
                  <a:lnTo>
                    <a:pt x="743" y="273"/>
                  </a:lnTo>
                  <a:lnTo>
                    <a:pt x="545" y="50"/>
                  </a:lnTo>
                  <a:lnTo>
                    <a:pt x="545" y="0"/>
                  </a:lnTo>
                  <a:lnTo>
                    <a:pt x="520" y="0"/>
                  </a:lnTo>
                  <a:lnTo>
                    <a:pt x="446" y="0"/>
                  </a:lnTo>
                  <a:lnTo>
                    <a:pt x="347" y="25"/>
                  </a:lnTo>
                  <a:lnTo>
                    <a:pt x="371" y="149"/>
                  </a:lnTo>
                  <a:lnTo>
                    <a:pt x="371" y="174"/>
                  </a:lnTo>
                  <a:lnTo>
                    <a:pt x="396" y="273"/>
                  </a:lnTo>
                  <a:lnTo>
                    <a:pt x="446" y="373"/>
                  </a:lnTo>
                  <a:lnTo>
                    <a:pt x="446" y="423"/>
                  </a:lnTo>
                  <a:lnTo>
                    <a:pt x="470" y="497"/>
                  </a:lnTo>
                  <a:lnTo>
                    <a:pt x="470" y="597"/>
                  </a:lnTo>
                  <a:lnTo>
                    <a:pt x="421" y="672"/>
                  </a:lnTo>
                  <a:lnTo>
                    <a:pt x="446" y="821"/>
                  </a:lnTo>
                  <a:lnTo>
                    <a:pt x="421" y="871"/>
                  </a:lnTo>
                  <a:lnTo>
                    <a:pt x="396" y="945"/>
                  </a:lnTo>
                  <a:lnTo>
                    <a:pt x="347" y="970"/>
                  </a:lnTo>
                  <a:lnTo>
                    <a:pt x="347" y="1020"/>
                  </a:lnTo>
                  <a:lnTo>
                    <a:pt x="272" y="1045"/>
                  </a:lnTo>
                  <a:lnTo>
                    <a:pt x="248" y="1070"/>
                  </a:lnTo>
                  <a:lnTo>
                    <a:pt x="198" y="1070"/>
                  </a:lnTo>
                  <a:lnTo>
                    <a:pt x="149" y="1070"/>
                  </a:lnTo>
                  <a:lnTo>
                    <a:pt x="99" y="1119"/>
                  </a:lnTo>
                  <a:lnTo>
                    <a:pt x="124" y="1169"/>
                  </a:lnTo>
                  <a:lnTo>
                    <a:pt x="124" y="1244"/>
                  </a:lnTo>
                  <a:lnTo>
                    <a:pt x="99" y="1269"/>
                  </a:lnTo>
                  <a:lnTo>
                    <a:pt x="99" y="1294"/>
                  </a:lnTo>
                  <a:lnTo>
                    <a:pt x="25" y="1318"/>
                  </a:lnTo>
                  <a:lnTo>
                    <a:pt x="0" y="1343"/>
                  </a:lnTo>
                  <a:lnTo>
                    <a:pt x="25" y="1443"/>
                  </a:lnTo>
                  <a:lnTo>
                    <a:pt x="25" y="1542"/>
                  </a:lnTo>
                  <a:lnTo>
                    <a:pt x="50" y="1592"/>
                  </a:lnTo>
                  <a:lnTo>
                    <a:pt x="50" y="1692"/>
                  </a:lnTo>
                  <a:lnTo>
                    <a:pt x="99" y="1667"/>
                  </a:lnTo>
                  <a:lnTo>
                    <a:pt x="173" y="1741"/>
                  </a:lnTo>
                  <a:lnTo>
                    <a:pt x="173" y="1667"/>
                  </a:lnTo>
                  <a:lnTo>
                    <a:pt x="248" y="1667"/>
                  </a:lnTo>
                  <a:lnTo>
                    <a:pt x="272" y="1741"/>
                  </a:lnTo>
                  <a:lnTo>
                    <a:pt x="297" y="1741"/>
                  </a:lnTo>
                  <a:lnTo>
                    <a:pt x="347" y="1741"/>
                  </a:lnTo>
                  <a:lnTo>
                    <a:pt x="347" y="1791"/>
                  </a:lnTo>
                  <a:lnTo>
                    <a:pt x="396" y="1791"/>
                  </a:lnTo>
                  <a:lnTo>
                    <a:pt x="446" y="1741"/>
                  </a:lnTo>
                  <a:lnTo>
                    <a:pt x="470" y="1766"/>
                  </a:lnTo>
                  <a:lnTo>
                    <a:pt x="495" y="1791"/>
                  </a:lnTo>
                  <a:lnTo>
                    <a:pt x="495" y="1866"/>
                  </a:lnTo>
                  <a:lnTo>
                    <a:pt x="570" y="1841"/>
                  </a:lnTo>
                  <a:lnTo>
                    <a:pt x="570" y="1891"/>
                  </a:lnTo>
                  <a:lnTo>
                    <a:pt x="594" y="1866"/>
                  </a:lnTo>
                  <a:lnTo>
                    <a:pt x="619" y="1916"/>
                  </a:lnTo>
                  <a:lnTo>
                    <a:pt x="644" y="1916"/>
                  </a:lnTo>
                  <a:lnTo>
                    <a:pt x="644" y="2015"/>
                  </a:lnTo>
                  <a:lnTo>
                    <a:pt x="693" y="2040"/>
                  </a:lnTo>
                  <a:lnTo>
                    <a:pt x="718" y="2015"/>
                  </a:lnTo>
                  <a:lnTo>
                    <a:pt x="718" y="1866"/>
                  </a:lnTo>
                  <a:lnTo>
                    <a:pt x="693" y="1766"/>
                  </a:lnTo>
                  <a:lnTo>
                    <a:pt x="669" y="1692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5" name="Freeform 56">
              <a:extLst>
                <a:ext uri="{FF2B5EF4-FFF2-40B4-BE49-F238E27FC236}">
                  <a16:creationId xmlns:a16="http://schemas.microsoft.com/office/drawing/2014/main" id="{CE6A174E-961D-CC07-9491-0B992ECB7EA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35654" y="3192513"/>
              <a:ext cx="91302" cy="117086"/>
            </a:xfrm>
            <a:custGeom>
              <a:avLst/>
              <a:gdLst/>
              <a:ahLst/>
              <a:cxnLst>
                <a:cxn ang="0">
                  <a:pos x="297" y="995"/>
                </a:cxn>
                <a:cxn ang="0">
                  <a:pos x="322" y="1120"/>
                </a:cxn>
                <a:cxn ang="0">
                  <a:pos x="223" y="1070"/>
                </a:cxn>
                <a:cxn ang="0">
                  <a:pos x="149" y="1045"/>
                </a:cxn>
                <a:cxn ang="0">
                  <a:pos x="74" y="1020"/>
                </a:cxn>
                <a:cxn ang="0">
                  <a:pos x="25" y="871"/>
                </a:cxn>
                <a:cxn ang="0">
                  <a:pos x="25" y="796"/>
                </a:cxn>
                <a:cxn ang="0">
                  <a:pos x="99" y="746"/>
                </a:cxn>
                <a:cxn ang="0">
                  <a:pos x="173" y="721"/>
                </a:cxn>
                <a:cxn ang="0">
                  <a:pos x="149" y="647"/>
                </a:cxn>
                <a:cxn ang="0">
                  <a:pos x="198" y="622"/>
                </a:cxn>
                <a:cxn ang="0">
                  <a:pos x="223" y="597"/>
                </a:cxn>
                <a:cxn ang="0">
                  <a:pos x="248" y="522"/>
                </a:cxn>
                <a:cxn ang="0">
                  <a:pos x="272" y="398"/>
                </a:cxn>
                <a:cxn ang="0">
                  <a:pos x="248" y="348"/>
                </a:cxn>
                <a:cxn ang="0">
                  <a:pos x="198" y="224"/>
                </a:cxn>
                <a:cxn ang="0">
                  <a:pos x="272" y="0"/>
                </a:cxn>
                <a:cxn ang="0">
                  <a:pos x="372" y="50"/>
                </a:cxn>
                <a:cxn ang="0">
                  <a:pos x="446" y="124"/>
                </a:cxn>
                <a:cxn ang="0">
                  <a:pos x="520" y="50"/>
                </a:cxn>
                <a:cxn ang="0">
                  <a:pos x="570" y="124"/>
                </a:cxn>
                <a:cxn ang="0">
                  <a:pos x="693" y="274"/>
                </a:cxn>
                <a:cxn ang="0">
                  <a:pos x="768" y="249"/>
                </a:cxn>
                <a:cxn ang="0">
                  <a:pos x="743" y="149"/>
                </a:cxn>
                <a:cxn ang="0">
                  <a:pos x="768" y="199"/>
                </a:cxn>
                <a:cxn ang="0">
                  <a:pos x="842" y="274"/>
                </a:cxn>
                <a:cxn ang="0">
                  <a:pos x="793" y="323"/>
                </a:cxn>
                <a:cxn ang="0">
                  <a:pos x="867" y="373"/>
                </a:cxn>
                <a:cxn ang="0">
                  <a:pos x="817" y="398"/>
                </a:cxn>
                <a:cxn ang="0">
                  <a:pos x="817" y="497"/>
                </a:cxn>
                <a:cxn ang="0">
                  <a:pos x="768" y="572"/>
                </a:cxn>
                <a:cxn ang="0">
                  <a:pos x="768" y="597"/>
                </a:cxn>
                <a:cxn ang="0">
                  <a:pos x="718" y="771"/>
                </a:cxn>
                <a:cxn ang="0">
                  <a:pos x="644" y="871"/>
                </a:cxn>
                <a:cxn ang="0">
                  <a:pos x="619" y="871"/>
                </a:cxn>
                <a:cxn ang="0">
                  <a:pos x="594" y="871"/>
                </a:cxn>
                <a:cxn ang="0">
                  <a:pos x="570" y="871"/>
                </a:cxn>
                <a:cxn ang="0">
                  <a:pos x="545" y="896"/>
                </a:cxn>
                <a:cxn ang="0">
                  <a:pos x="520" y="920"/>
                </a:cxn>
                <a:cxn ang="0">
                  <a:pos x="495" y="920"/>
                </a:cxn>
                <a:cxn ang="0">
                  <a:pos x="495" y="920"/>
                </a:cxn>
                <a:cxn ang="0">
                  <a:pos x="471" y="920"/>
                </a:cxn>
                <a:cxn ang="0">
                  <a:pos x="446" y="920"/>
                </a:cxn>
                <a:cxn ang="0">
                  <a:pos x="446" y="896"/>
                </a:cxn>
                <a:cxn ang="0">
                  <a:pos x="421" y="920"/>
                </a:cxn>
                <a:cxn ang="0">
                  <a:pos x="396" y="945"/>
                </a:cxn>
                <a:cxn ang="0">
                  <a:pos x="396" y="970"/>
                </a:cxn>
                <a:cxn ang="0">
                  <a:pos x="372" y="970"/>
                </a:cxn>
                <a:cxn ang="0">
                  <a:pos x="372" y="995"/>
                </a:cxn>
                <a:cxn ang="0">
                  <a:pos x="396" y="1020"/>
                </a:cxn>
                <a:cxn ang="0">
                  <a:pos x="372" y="1045"/>
                </a:cxn>
                <a:cxn ang="0">
                  <a:pos x="372" y="1070"/>
                </a:cxn>
                <a:cxn ang="0">
                  <a:pos x="322" y="1020"/>
                </a:cxn>
                <a:cxn ang="0">
                  <a:pos x="322" y="995"/>
                </a:cxn>
                <a:cxn ang="0">
                  <a:pos x="297" y="995"/>
                </a:cxn>
              </a:cxnLst>
              <a:rect l="0" t="0" r="r" b="b"/>
              <a:pathLst>
                <a:path w="867" h="1120">
                  <a:moveTo>
                    <a:pt x="297" y="995"/>
                  </a:moveTo>
                  <a:lnTo>
                    <a:pt x="297" y="995"/>
                  </a:lnTo>
                  <a:lnTo>
                    <a:pt x="322" y="1070"/>
                  </a:lnTo>
                  <a:lnTo>
                    <a:pt x="322" y="1120"/>
                  </a:lnTo>
                  <a:lnTo>
                    <a:pt x="297" y="1120"/>
                  </a:lnTo>
                  <a:lnTo>
                    <a:pt x="223" y="1070"/>
                  </a:lnTo>
                  <a:lnTo>
                    <a:pt x="173" y="1045"/>
                  </a:lnTo>
                  <a:lnTo>
                    <a:pt x="149" y="1045"/>
                  </a:lnTo>
                  <a:lnTo>
                    <a:pt x="124" y="1070"/>
                  </a:lnTo>
                  <a:lnTo>
                    <a:pt x="74" y="1020"/>
                  </a:lnTo>
                  <a:lnTo>
                    <a:pt x="50" y="920"/>
                  </a:lnTo>
                  <a:lnTo>
                    <a:pt x="25" y="871"/>
                  </a:lnTo>
                  <a:lnTo>
                    <a:pt x="0" y="821"/>
                  </a:lnTo>
                  <a:lnTo>
                    <a:pt x="25" y="796"/>
                  </a:lnTo>
                  <a:lnTo>
                    <a:pt x="50" y="746"/>
                  </a:lnTo>
                  <a:lnTo>
                    <a:pt x="99" y="746"/>
                  </a:lnTo>
                  <a:lnTo>
                    <a:pt x="124" y="771"/>
                  </a:lnTo>
                  <a:lnTo>
                    <a:pt x="173" y="721"/>
                  </a:lnTo>
                  <a:lnTo>
                    <a:pt x="173" y="672"/>
                  </a:lnTo>
                  <a:lnTo>
                    <a:pt x="149" y="647"/>
                  </a:lnTo>
                  <a:lnTo>
                    <a:pt x="173" y="622"/>
                  </a:lnTo>
                  <a:lnTo>
                    <a:pt x="198" y="622"/>
                  </a:lnTo>
                  <a:lnTo>
                    <a:pt x="198" y="572"/>
                  </a:lnTo>
                  <a:lnTo>
                    <a:pt x="223" y="597"/>
                  </a:lnTo>
                  <a:lnTo>
                    <a:pt x="248" y="572"/>
                  </a:lnTo>
                  <a:lnTo>
                    <a:pt x="248" y="522"/>
                  </a:lnTo>
                  <a:lnTo>
                    <a:pt x="272" y="497"/>
                  </a:lnTo>
                  <a:lnTo>
                    <a:pt x="272" y="398"/>
                  </a:lnTo>
                  <a:lnTo>
                    <a:pt x="248" y="373"/>
                  </a:lnTo>
                  <a:lnTo>
                    <a:pt x="248" y="348"/>
                  </a:lnTo>
                  <a:lnTo>
                    <a:pt x="198" y="323"/>
                  </a:lnTo>
                  <a:lnTo>
                    <a:pt x="198" y="224"/>
                  </a:lnTo>
                  <a:lnTo>
                    <a:pt x="248" y="174"/>
                  </a:lnTo>
                  <a:lnTo>
                    <a:pt x="272" y="0"/>
                  </a:lnTo>
                  <a:lnTo>
                    <a:pt x="372" y="0"/>
                  </a:lnTo>
                  <a:lnTo>
                    <a:pt x="372" y="50"/>
                  </a:lnTo>
                  <a:lnTo>
                    <a:pt x="396" y="124"/>
                  </a:lnTo>
                  <a:lnTo>
                    <a:pt x="446" y="124"/>
                  </a:lnTo>
                  <a:lnTo>
                    <a:pt x="471" y="75"/>
                  </a:lnTo>
                  <a:lnTo>
                    <a:pt x="520" y="50"/>
                  </a:lnTo>
                  <a:lnTo>
                    <a:pt x="570" y="75"/>
                  </a:lnTo>
                  <a:lnTo>
                    <a:pt x="570" y="124"/>
                  </a:lnTo>
                  <a:lnTo>
                    <a:pt x="619" y="199"/>
                  </a:lnTo>
                  <a:lnTo>
                    <a:pt x="693" y="274"/>
                  </a:lnTo>
                  <a:lnTo>
                    <a:pt x="743" y="274"/>
                  </a:lnTo>
                  <a:lnTo>
                    <a:pt x="768" y="249"/>
                  </a:lnTo>
                  <a:lnTo>
                    <a:pt x="743" y="174"/>
                  </a:lnTo>
                  <a:lnTo>
                    <a:pt x="743" y="149"/>
                  </a:lnTo>
                  <a:lnTo>
                    <a:pt x="768" y="124"/>
                  </a:lnTo>
                  <a:lnTo>
                    <a:pt x="768" y="199"/>
                  </a:lnTo>
                  <a:lnTo>
                    <a:pt x="817" y="274"/>
                  </a:lnTo>
                  <a:lnTo>
                    <a:pt x="842" y="274"/>
                  </a:lnTo>
                  <a:lnTo>
                    <a:pt x="842" y="298"/>
                  </a:lnTo>
                  <a:lnTo>
                    <a:pt x="793" y="323"/>
                  </a:lnTo>
                  <a:lnTo>
                    <a:pt x="842" y="348"/>
                  </a:lnTo>
                  <a:lnTo>
                    <a:pt x="867" y="373"/>
                  </a:lnTo>
                  <a:lnTo>
                    <a:pt x="842" y="398"/>
                  </a:lnTo>
                  <a:lnTo>
                    <a:pt x="817" y="398"/>
                  </a:lnTo>
                  <a:lnTo>
                    <a:pt x="817" y="448"/>
                  </a:lnTo>
                  <a:lnTo>
                    <a:pt x="817" y="497"/>
                  </a:lnTo>
                  <a:lnTo>
                    <a:pt x="793" y="547"/>
                  </a:lnTo>
                  <a:lnTo>
                    <a:pt x="768" y="572"/>
                  </a:lnTo>
                  <a:lnTo>
                    <a:pt x="793" y="597"/>
                  </a:lnTo>
                  <a:lnTo>
                    <a:pt x="768" y="597"/>
                  </a:lnTo>
                  <a:lnTo>
                    <a:pt x="768" y="721"/>
                  </a:lnTo>
                  <a:lnTo>
                    <a:pt x="718" y="771"/>
                  </a:lnTo>
                  <a:lnTo>
                    <a:pt x="644" y="796"/>
                  </a:lnTo>
                  <a:lnTo>
                    <a:pt x="644" y="871"/>
                  </a:lnTo>
                  <a:lnTo>
                    <a:pt x="619" y="871"/>
                  </a:lnTo>
                  <a:lnTo>
                    <a:pt x="619" y="871"/>
                  </a:lnTo>
                  <a:lnTo>
                    <a:pt x="619" y="871"/>
                  </a:lnTo>
                  <a:lnTo>
                    <a:pt x="594" y="871"/>
                  </a:lnTo>
                  <a:lnTo>
                    <a:pt x="594" y="871"/>
                  </a:lnTo>
                  <a:lnTo>
                    <a:pt x="570" y="871"/>
                  </a:lnTo>
                  <a:lnTo>
                    <a:pt x="570" y="896"/>
                  </a:lnTo>
                  <a:lnTo>
                    <a:pt x="545" y="896"/>
                  </a:lnTo>
                  <a:lnTo>
                    <a:pt x="520" y="896"/>
                  </a:lnTo>
                  <a:lnTo>
                    <a:pt x="520" y="920"/>
                  </a:lnTo>
                  <a:lnTo>
                    <a:pt x="520" y="920"/>
                  </a:lnTo>
                  <a:lnTo>
                    <a:pt x="495" y="920"/>
                  </a:lnTo>
                  <a:lnTo>
                    <a:pt x="495" y="920"/>
                  </a:lnTo>
                  <a:lnTo>
                    <a:pt x="495" y="920"/>
                  </a:lnTo>
                  <a:lnTo>
                    <a:pt x="471" y="920"/>
                  </a:lnTo>
                  <a:lnTo>
                    <a:pt x="471" y="920"/>
                  </a:lnTo>
                  <a:lnTo>
                    <a:pt x="471" y="920"/>
                  </a:lnTo>
                  <a:lnTo>
                    <a:pt x="446" y="920"/>
                  </a:lnTo>
                  <a:lnTo>
                    <a:pt x="446" y="896"/>
                  </a:lnTo>
                  <a:lnTo>
                    <a:pt x="446" y="896"/>
                  </a:lnTo>
                  <a:lnTo>
                    <a:pt x="421" y="896"/>
                  </a:lnTo>
                  <a:lnTo>
                    <a:pt x="421" y="920"/>
                  </a:lnTo>
                  <a:lnTo>
                    <a:pt x="421" y="920"/>
                  </a:lnTo>
                  <a:lnTo>
                    <a:pt x="396" y="945"/>
                  </a:lnTo>
                  <a:lnTo>
                    <a:pt x="396" y="945"/>
                  </a:lnTo>
                  <a:lnTo>
                    <a:pt x="396" y="970"/>
                  </a:lnTo>
                  <a:lnTo>
                    <a:pt x="396" y="970"/>
                  </a:lnTo>
                  <a:lnTo>
                    <a:pt x="372" y="970"/>
                  </a:lnTo>
                  <a:lnTo>
                    <a:pt x="372" y="995"/>
                  </a:lnTo>
                  <a:lnTo>
                    <a:pt x="372" y="995"/>
                  </a:lnTo>
                  <a:lnTo>
                    <a:pt x="396" y="1020"/>
                  </a:lnTo>
                  <a:lnTo>
                    <a:pt x="396" y="1020"/>
                  </a:lnTo>
                  <a:lnTo>
                    <a:pt x="396" y="1020"/>
                  </a:lnTo>
                  <a:lnTo>
                    <a:pt x="372" y="1045"/>
                  </a:lnTo>
                  <a:lnTo>
                    <a:pt x="372" y="1045"/>
                  </a:lnTo>
                  <a:lnTo>
                    <a:pt x="372" y="1070"/>
                  </a:lnTo>
                  <a:lnTo>
                    <a:pt x="347" y="1045"/>
                  </a:lnTo>
                  <a:lnTo>
                    <a:pt x="322" y="1020"/>
                  </a:lnTo>
                  <a:lnTo>
                    <a:pt x="322" y="995"/>
                  </a:lnTo>
                  <a:lnTo>
                    <a:pt x="322" y="995"/>
                  </a:lnTo>
                  <a:lnTo>
                    <a:pt x="322" y="970"/>
                  </a:lnTo>
                  <a:lnTo>
                    <a:pt x="297" y="99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FFD85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6" name="Freeform 57">
              <a:extLst>
                <a:ext uri="{FF2B5EF4-FFF2-40B4-BE49-F238E27FC236}">
                  <a16:creationId xmlns:a16="http://schemas.microsoft.com/office/drawing/2014/main" id="{71173D91-A455-7A35-0A93-79ED7A604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8279888" y="3310586"/>
              <a:ext cx="101821" cy="85724"/>
            </a:xfrm>
            <a:custGeom>
              <a:avLst/>
              <a:gdLst/>
              <a:ahLst/>
              <a:cxnLst>
                <a:cxn ang="0">
                  <a:pos x="223" y="522"/>
                </a:cxn>
                <a:cxn ang="0">
                  <a:pos x="273" y="597"/>
                </a:cxn>
                <a:cxn ang="0">
                  <a:pos x="322" y="622"/>
                </a:cxn>
                <a:cxn ang="0">
                  <a:pos x="471" y="746"/>
                </a:cxn>
                <a:cxn ang="0">
                  <a:pos x="570" y="821"/>
                </a:cxn>
                <a:cxn ang="0">
                  <a:pos x="644" y="821"/>
                </a:cxn>
                <a:cxn ang="0">
                  <a:pos x="694" y="796"/>
                </a:cxn>
                <a:cxn ang="0">
                  <a:pos x="669" y="771"/>
                </a:cxn>
                <a:cxn ang="0">
                  <a:pos x="718" y="796"/>
                </a:cxn>
                <a:cxn ang="0">
                  <a:pos x="718" y="721"/>
                </a:cxn>
                <a:cxn ang="0">
                  <a:pos x="718" y="696"/>
                </a:cxn>
                <a:cxn ang="0">
                  <a:pos x="768" y="721"/>
                </a:cxn>
                <a:cxn ang="0">
                  <a:pos x="842" y="696"/>
                </a:cxn>
                <a:cxn ang="0">
                  <a:pos x="867" y="671"/>
                </a:cxn>
                <a:cxn ang="0">
                  <a:pos x="892" y="671"/>
                </a:cxn>
                <a:cxn ang="0">
                  <a:pos x="917" y="647"/>
                </a:cxn>
                <a:cxn ang="0">
                  <a:pos x="941" y="622"/>
                </a:cxn>
                <a:cxn ang="0">
                  <a:pos x="966" y="572"/>
                </a:cxn>
                <a:cxn ang="0">
                  <a:pos x="966" y="522"/>
                </a:cxn>
                <a:cxn ang="0">
                  <a:pos x="917" y="472"/>
                </a:cxn>
                <a:cxn ang="0">
                  <a:pos x="817" y="423"/>
                </a:cxn>
                <a:cxn ang="0">
                  <a:pos x="793" y="298"/>
                </a:cxn>
                <a:cxn ang="0">
                  <a:pos x="817" y="224"/>
                </a:cxn>
                <a:cxn ang="0">
                  <a:pos x="817" y="149"/>
                </a:cxn>
                <a:cxn ang="0">
                  <a:pos x="793" y="124"/>
                </a:cxn>
                <a:cxn ang="0">
                  <a:pos x="793" y="49"/>
                </a:cxn>
                <a:cxn ang="0">
                  <a:pos x="718" y="49"/>
                </a:cxn>
                <a:cxn ang="0">
                  <a:pos x="718" y="124"/>
                </a:cxn>
                <a:cxn ang="0">
                  <a:pos x="694" y="25"/>
                </a:cxn>
                <a:cxn ang="0">
                  <a:pos x="644" y="0"/>
                </a:cxn>
                <a:cxn ang="0">
                  <a:pos x="595" y="25"/>
                </a:cxn>
                <a:cxn ang="0">
                  <a:pos x="520" y="25"/>
                </a:cxn>
                <a:cxn ang="0">
                  <a:pos x="446" y="49"/>
                </a:cxn>
                <a:cxn ang="0">
                  <a:pos x="297" y="49"/>
                </a:cxn>
                <a:cxn ang="0">
                  <a:pos x="322" y="99"/>
                </a:cxn>
                <a:cxn ang="0">
                  <a:pos x="248" y="149"/>
                </a:cxn>
                <a:cxn ang="0">
                  <a:pos x="198" y="124"/>
                </a:cxn>
                <a:cxn ang="0">
                  <a:pos x="124" y="199"/>
                </a:cxn>
                <a:cxn ang="0">
                  <a:pos x="223" y="224"/>
                </a:cxn>
                <a:cxn ang="0">
                  <a:pos x="347" y="199"/>
                </a:cxn>
                <a:cxn ang="0">
                  <a:pos x="273" y="248"/>
                </a:cxn>
                <a:cxn ang="0">
                  <a:pos x="198" y="248"/>
                </a:cxn>
                <a:cxn ang="0">
                  <a:pos x="149" y="323"/>
                </a:cxn>
                <a:cxn ang="0">
                  <a:pos x="75" y="323"/>
                </a:cxn>
                <a:cxn ang="0">
                  <a:pos x="50" y="373"/>
                </a:cxn>
                <a:cxn ang="0">
                  <a:pos x="0" y="448"/>
                </a:cxn>
                <a:cxn ang="0">
                  <a:pos x="75" y="497"/>
                </a:cxn>
                <a:cxn ang="0">
                  <a:pos x="124" y="448"/>
                </a:cxn>
                <a:cxn ang="0">
                  <a:pos x="174" y="497"/>
                </a:cxn>
              </a:cxnLst>
              <a:rect l="0" t="0" r="r" b="b"/>
              <a:pathLst>
                <a:path w="966" h="821">
                  <a:moveTo>
                    <a:pt x="174" y="497"/>
                  </a:moveTo>
                  <a:lnTo>
                    <a:pt x="223" y="522"/>
                  </a:lnTo>
                  <a:lnTo>
                    <a:pt x="248" y="572"/>
                  </a:lnTo>
                  <a:lnTo>
                    <a:pt x="273" y="597"/>
                  </a:lnTo>
                  <a:lnTo>
                    <a:pt x="297" y="622"/>
                  </a:lnTo>
                  <a:lnTo>
                    <a:pt x="322" y="622"/>
                  </a:lnTo>
                  <a:lnTo>
                    <a:pt x="372" y="746"/>
                  </a:lnTo>
                  <a:lnTo>
                    <a:pt x="471" y="746"/>
                  </a:lnTo>
                  <a:lnTo>
                    <a:pt x="520" y="771"/>
                  </a:lnTo>
                  <a:lnTo>
                    <a:pt x="570" y="821"/>
                  </a:lnTo>
                  <a:lnTo>
                    <a:pt x="595" y="821"/>
                  </a:lnTo>
                  <a:lnTo>
                    <a:pt x="644" y="821"/>
                  </a:lnTo>
                  <a:lnTo>
                    <a:pt x="694" y="796"/>
                  </a:lnTo>
                  <a:lnTo>
                    <a:pt x="694" y="796"/>
                  </a:lnTo>
                  <a:lnTo>
                    <a:pt x="644" y="771"/>
                  </a:lnTo>
                  <a:lnTo>
                    <a:pt x="669" y="771"/>
                  </a:lnTo>
                  <a:lnTo>
                    <a:pt x="694" y="771"/>
                  </a:lnTo>
                  <a:lnTo>
                    <a:pt x="718" y="796"/>
                  </a:lnTo>
                  <a:lnTo>
                    <a:pt x="743" y="746"/>
                  </a:lnTo>
                  <a:lnTo>
                    <a:pt x="718" y="721"/>
                  </a:lnTo>
                  <a:lnTo>
                    <a:pt x="694" y="696"/>
                  </a:lnTo>
                  <a:lnTo>
                    <a:pt x="718" y="696"/>
                  </a:lnTo>
                  <a:lnTo>
                    <a:pt x="743" y="721"/>
                  </a:lnTo>
                  <a:lnTo>
                    <a:pt x="768" y="721"/>
                  </a:lnTo>
                  <a:lnTo>
                    <a:pt x="817" y="721"/>
                  </a:lnTo>
                  <a:lnTo>
                    <a:pt x="842" y="696"/>
                  </a:lnTo>
                  <a:lnTo>
                    <a:pt x="867" y="696"/>
                  </a:lnTo>
                  <a:lnTo>
                    <a:pt x="867" y="671"/>
                  </a:lnTo>
                  <a:lnTo>
                    <a:pt x="892" y="671"/>
                  </a:lnTo>
                  <a:lnTo>
                    <a:pt x="892" y="671"/>
                  </a:lnTo>
                  <a:lnTo>
                    <a:pt x="917" y="671"/>
                  </a:lnTo>
                  <a:lnTo>
                    <a:pt x="917" y="647"/>
                  </a:lnTo>
                  <a:lnTo>
                    <a:pt x="917" y="597"/>
                  </a:lnTo>
                  <a:lnTo>
                    <a:pt x="941" y="622"/>
                  </a:lnTo>
                  <a:lnTo>
                    <a:pt x="966" y="597"/>
                  </a:lnTo>
                  <a:lnTo>
                    <a:pt x="966" y="572"/>
                  </a:lnTo>
                  <a:lnTo>
                    <a:pt x="966" y="547"/>
                  </a:lnTo>
                  <a:lnTo>
                    <a:pt x="966" y="522"/>
                  </a:lnTo>
                  <a:lnTo>
                    <a:pt x="941" y="497"/>
                  </a:lnTo>
                  <a:lnTo>
                    <a:pt x="917" y="472"/>
                  </a:lnTo>
                  <a:lnTo>
                    <a:pt x="842" y="472"/>
                  </a:lnTo>
                  <a:lnTo>
                    <a:pt x="817" y="423"/>
                  </a:lnTo>
                  <a:lnTo>
                    <a:pt x="817" y="323"/>
                  </a:lnTo>
                  <a:lnTo>
                    <a:pt x="793" y="298"/>
                  </a:lnTo>
                  <a:lnTo>
                    <a:pt x="793" y="248"/>
                  </a:lnTo>
                  <a:lnTo>
                    <a:pt x="817" y="224"/>
                  </a:lnTo>
                  <a:lnTo>
                    <a:pt x="793" y="174"/>
                  </a:lnTo>
                  <a:lnTo>
                    <a:pt x="817" y="149"/>
                  </a:lnTo>
                  <a:lnTo>
                    <a:pt x="817" y="124"/>
                  </a:lnTo>
                  <a:lnTo>
                    <a:pt x="793" y="124"/>
                  </a:lnTo>
                  <a:lnTo>
                    <a:pt x="817" y="99"/>
                  </a:lnTo>
                  <a:lnTo>
                    <a:pt x="793" y="49"/>
                  </a:lnTo>
                  <a:lnTo>
                    <a:pt x="743" y="25"/>
                  </a:lnTo>
                  <a:lnTo>
                    <a:pt x="718" y="49"/>
                  </a:lnTo>
                  <a:lnTo>
                    <a:pt x="743" y="99"/>
                  </a:lnTo>
                  <a:lnTo>
                    <a:pt x="718" y="124"/>
                  </a:lnTo>
                  <a:lnTo>
                    <a:pt x="694" y="49"/>
                  </a:lnTo>
                  <a:lnTo>
                    <a:pt x="694" y="25"/>
                  </a:lnTo>
                  <a:lnTo>
                    <a:pt x="669" y="0"/>
                  </a:lnTo>
                  <a:lnTo>
                    <a:pt x="644" y="0"/>
                  </a:lnTo>
                  <a:lnTo>
                    <a:pt x="644" y="49"/>
                  </a:lnTo>
                  <a:lnTo>
                    <a:pt x="595" y="25"/>
                  </a:lnTo>
                  <a:lnTo>
                    <a:pt x="570" y="25"/>
                  </a:lnTo>
                  <a:lnTo>
                    <a:pt x="520" y="25"/>
                  </a:lnTo>
                  <a:lnTo>
                    <a:pt x="471" y="49"/>
                  </a:lnTo>
                  <a:lnTo>
                    <a:pt x="446" y="49"/>
                  </a:lnTo>
                  <a:lnTo>
                    <a:pt x="396" y="49"/>
                  </a:lnTo>
                  <a:lnTo>
                    <a:pt x="297" y="49"/>
                  </a:lnTo>
                  <a:lnTo>
                    <a:pt x="297" y="74"/>
                  </a:lnTo>
                  <a:lnTo>
                    <a:pt x="322" y="99"/>
                  </a:lnTo>
                  <a:lnTo>
                    <a:pt x="322" y="124"/>
                  </a:lnTo>
                  <a:lnTo>
                    <a:pt x="248" y="149"/>
                  </a:lnTo>
                  <a:lnTo>
                    <a:pt x="223" y="124"/>
                  </a:lnTo>
                  <a:lnTo>
                    <a:pt x="198" y="124"/>
                  </a:lnTo>
                  <a:lnTo>
                    <a:pt x="149" y="149"/>
                  </a:lnTo>
                  <a:lnTo>
                    <a:pt x="124" y="199"/>
                  </a:lnTo>
                  <a:lnTo>
                    <a:pt x="198" y="199"/>
                  </a:lnTo>
                  <a:lnTo>
                    <a:pt x="223" y="224"/>
                  </a:lnTo>
                  <a:lnTo>
                    <a:pt x="322" y="199"/>
                  </a:lnTo>
                  <a:lnTo>
                    <a:pt x="347" y="199"/>
                  </a:lnTo>
                  <a:lnTo>
                    <a:pt x="322" y="224"/>
                  </a:lnTo>
                  <a:lnTo>
                    <a:pt x="273" y="248"/>
                  </a:lnTo>
                  <a:lnTo>
                    <a:pt x="223" y="248"/>
                  </a:lnTo>
                  <a:lnTo>
                    <a:pt x="198" y="248"/>
                  </a:lnTo>
                  <a:lnTo>
                    <a:pt x="149" y="273"/>
                  </a:lnTo>
                  <a:lnTo>
                    <a:pt x="149" y="323"/>
                  </a:lnTo>
                  <a:lnTo>
                    <a:pt x="124" y="323"/>
                  </a:lnTo>
                  <a:lnTo>
                    <a:pt x="75" y="323"/>
                  </a:lnTo>
                  <a:lnTo>
                    <a:pt x="75" y="373"/>
                  </a:lnTo>
                  <a:lnTo>
                    <a:pt x="50" y="373"/>
                  </a:lnTo>
                  <a:lnTo>
                    <a:pt x="25" y="398"/>
                  </a:lnTo>
                  <a:lnTo>
                    <a:pt x="0" y="448"/>
                  </a:lnTo>
                  <a:lnTo>
                    <a:pt x="25" y="472"/>
                  </a:lnTo>
                  <a:lnTo>
                    <a:pt x="75" y="497"/>
                  </a:lnTo>
                  <a:lnTo>
                    <a:pt x="99" y="448"/>
                  </a:lnTo>
                  <a:lnTo>
                    <a:pt x="124" y="448"/>
                  </a:lnTo>
                  <a:lnTo>
                    <a:pt x="124" y="472"/>
                  </a:lnTo>
                  <a:lnTo>
                    <a:pt x="174" y="497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7" name="Freeform 58">
              <a:extLst>
                <a:ext uri="{FF2B5EF4-FFF2-40B4-BE49-F238E27FC236}">
                  <a16:creationId xmlns:a16="http://schemas.microsoft.com/office/drawing/2014/main" id="{C8D2777B-046A-2E69-F0F1-07A17320E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3314" y="3353924"/>
              <a:ext cx="122858" cy="130049"/>
            </a:xfrm>
            <a:custGeom>
              <a:avLst/>
              <a:gdLst/>
              <a:ahLst/>
              <a:cxnLst>
                <a:cxn ang="0">
                  <a:pos x="223" y="945"/>
                </a:cxn>
                <a:cxn ang="0">
                  <a:pos x="223" y="1020"/>
                </a:cxn>
                <a:cxn ang="0">
                  <a:pos x="248" y="1119"/>
                </a:cxn>
                <a:cxn ang="0">
                  <a:pos x="347" y="1244"/>
                </a:cxn>
                <a:cxn ang="0">
                  <a:pos x="446" y="1194"/>
                </a:cxn>
                <a:cxn ang="0">
                  <a:pos x="520" y="1119"/>
                </a:cxn>
                <a:cxn ang="0">
                  <a:pos x="595" y="1119"/>
                </a:cxn>
                <a:cxn ang="0">
                  <a:pos x="669" y="1144"/>
                </a:cxn>
                <a:cxn ang="0">
                  <a:pos x="718" y="1020"/>
                </a:cxn>
                <a:cxn ang="0">
                  <a:pos x="718" y="870"/>
                </a:cxn>
                <a:cxn ang="0">
                  <a:pos x="793" y="895"/>
                </a:cxn>
                <a:cxn ang="0">
                  <a:pos x="842" y="821"/>
                </a:cxn>
                <a:cxn ang="0">
                  <a:pos x="941" y="895"/>
                </a:cxn>
                <a:cxn ang="0">
                  <a:pos x="1016" y="970"/>
                </a:cxn>
                <a:cxn ang="0">
                  <a:pos x="1065" y="920"/>
                </a:cxn>
                <a:cxn ang="0">
                  <a:pos x="1065" y="821"/>
                </a:cxn>
                <a:cxn ang="0">
                  <a:pos x="1090" y="746"/>
                </a:cxn>
                <a:cxn ang="0">
                  <a:pos x="1164" y="646"/>
                </a:cxn>
                <a:cxn ang="0">
                  <a:pos x="1065" y="597"/>
                </a:cxn>
                <a:cxn ang="0">
                  <a:pos x="1016" y="547"/>
                </a:cxn>
                <a:cxn ang="0">
                  <a:pos x="1164" y="472"/>
                </a:cxn>
                <a:cxn ang="0">
                  <a:pos x="991" y="373"/>
                </a:cxn>
                <a:cxn ang="0">
                  <a:pos x="892" y="373"/>
                </a:cxn>
                <a:cxn ang="0">
                  <a:pos x="842" y="348"/>
                </a:cxn>
                <a:cxn ang="0">
                  <a:pos x="941" y="348"/>
                </a:cxn>
                <a:cxn ang="0">
                  <a:pos x="1090" y="373"/>
                </a:cxn>
                <a:cxn ang="0">
                  <a:pos x="892" y="298"/>
                </a:cxn>
                <a:cxn ang="0">
                  <a:pos x="793" y="149"/>
                </a:cxn>
                <a:cxn ang="0">
                  <a:pos x="694" y="49"/>
                </a:cxn>
                <a:cxn ang="0">
                  <a:pos x="619" y="0"/>
                </a:cxn>
                <a:cxn ang="0">
                  <a:pos x="496" y="74"/>
                </a:cxn>
                <a:cxn ang="0">
                  <a:pos x="446" y="149"/>
                </a:cxn>
                <a:cxn ang="0">
                  <a:pos x="396" y="174"/>
                </a:cxn>
                <a:cxn ang="0">
                  <a:pos x="297" y="174"/>
                </a:cxn>
                <a:cxn ang="0">
                  <a:pos x="248" y="273"/>
                </a:cxn>
                <a:cxn ang="0">
                  <a:pos x="149" y="398"/>
                </a:cxn>
                <a:cxn ang="0">
                  <a:pos x="248" y="447"/>
                </a:cxn>
                <a:cxn ang="0">
                  <a:pos x="149" y="547"/>
                </a:cxn>
                <a:cxn ang="0">
                  <a:pos x="124" y="547"/>
                </a:cxn>
                <a:cxn ang="0">
                  <a:pos x="50" y="671"/>
                </a:cxn>
                <a:cxn ang="0">
                  <a:pos x="25" y="771"/>
                </a:cxn>
                <a:cxn ang="0">
                  <a:pos x="99" y="870"/>
                </a:cxn>
                <a:cxn ang="0">
                  <a:pos x="198" y="846"/>
                </a:cxn>
              </a:cxnLst>
              <a:rect l="0" t="0" r="r" b="b"/>
              <a:pathLst>
                <a:path w="1164" h="1244">
                  <a:moveTo>
                    <a:pt x="198" y="846"/>
                  </a:moveTo>
                  <a:lnTo>
                    <a:pt x="223" y="846"/>
                  </a:lnTo>
                  <a:lnTo>
                    <a:pt x="223" y="945"/>
                  </a:lnTo>
                  <a:lnTo>
                    <a:pt x="248" y="970"/>
                  </a:lnTo>
                  <a:lnTo>
                    <a:pt x="223" y="995"/>
                  </a:lnTo>
                  <a:lnTo>
                    <a:pt x="223" y="1020"/>
                  </a:lnTo>
                  <a:lnTo>
                    <a:pt x="223" y="1069"/>
                  </a:lnTo>
                  <a:lnTo>
                    <a:pt x="248" y="1094"/>
                  </a:lnTo>
                  <a:lnTo>
                    <a:pt x="248" y="1119"/>
                  </a:lnTo>
                  <a:lnTo>
                    <a:pt x="273" y="1194"/>
                  </a:lnTo>
                  <a:lnTo>
                    <a:pt x="297" y="1244"/>
                  </a:lnTo>
                  <a:lnTo>
                    <a:pt x="347" y="1244"/>
                  </a:lnTo>
                  <a:lnTo>
                    <a:pt x="421" y="1244"/>
                  </a:lnTo>
                  <a:lnTo>
                    <a:pt x="421" y="1194"/>
                  </a:lnTo>
                  <a:lnTo>
                    <a:pt x="446" y="1194"/>
                  </a:lnTo>
                  <a:lnTo>
                    <a:pt x="471" y="1194"/>
                  </a:lnTo>
                  <a:lnTo>
                    <a:pt x="496" y="1169"/>
                  </a:lnTo>
                  <a:lnTo>
                    <a:pt x="520" y="1119"/>
                  </a:lnTo>
                  <a:lnTo>
                    <a:pt x="520" y="1094"/>
                  </a:lnTo>
                  <a:lnTo>
                    <a:pt x="545" y="1094"/>
                  </a:lnTo>
                  <a:lnTo>
                    <a:pt x="595" y="1119"/>
                  </a:lnTo>
                  <a:lnTo>
                    <a:pt x="619" y="1144"/>
                  </a:lnTo>
                  <a:lnTo>
                    <a:pt x="644" y="1119"/>
                  </a:lnTo>
                  <a:lnTo>
                    <a:pt x="669" y="1144"/>
                  </a:lnTo>
                  <a:lnTo>
                    <a:pt x="718" y="1094"/>
                  </a:lnTo>
                  <a:lnTo>
                    <a:pt x="743" y="1094"/>
                  </a:lnTo>
                  <a:lnTo>
                    <a:pt x="718" y="1020"/>
                  </a:lnTo>
                  <a:lnTo>
                    <a:pt x="743" y="995"/>
                  </a:lnTo>
                  <a:lnTo>
                    <a:pt x="718" y="920"/>
                  </a:lnTo>
                  <a:lnTo>
                    <a:pt x="718" y="870"/>
                  </a:lnTo>
                  <a:lnTo>
                    <a:pt x="768" y="870"/>
                  </a:lnTo>
                  <a:lnTo>
                    <a:pt x="768" y="895"/>
                  </a:lnTo>
                  <a:lnTo>
                    <a:pt x="793" y="895"/>
                  </a:lnTo>
                  <a:lnTo>
                    <a:pt x="793" y="870"/>
                  </a:lnTo>
                  <a:lnTo>
                    <a:pt x="817" y="846"/>
                  </a:lnTo>
                  <a:lnTo>
                    <a:pt x="842" y="821"/>
                  </a:lnTo>
                  <a:lnTo>
                    <a:pt x="867" y="846"/>
                  </a:lnTo>
                  <a:lnTo>
                    <a:pt x="892" y="821"/>
                  </a:lnTo>
                  <a:lnTo>
                    <a:pt x="941" y="895"/>
                  </a:lnTo>
                  <a:lnTo>
                    <a:pt x="966" y="846"/>
                  </a:lnTo>
                  <a:lnTo>
                    <a:pt x="991" y="870"/>
                  </a:lnTo>
                  <a:lnTo>
                    <a:pt x="1016" y="970"/>
                  </a:lnTo>
                  <a:lnTo>
                    <a:pt x="1065" y="970"/>
                  </a:lnTo>
                  <a:lnTo>
                    <a:pt x="1090" y="970"/>
                  </a:lnTo>
                  <a:lnTo>
                    <a:pt x="1065" y="920"/>
                  </a:lnTo>
                  <a:lnTo>
                    <a:pt x="1090" y="895"/>
                  </a:lnTo>
                  <a:lnTo>
                    <a:pt x="1065" y="846"/>
                  </a:lnTo>
                  <a:lnTo>
                    <a:pt x="1065" y="821"/>
                  </a:lnTo>
                  <a:lnTo>
                    <a:pt x="1090" y="846"/>
                  </a:lnTo>
                  <a:lnTo>
                    <a:pt x="1115" y="796"/>
                  </a:lnTo>
                  <a:lnTo>
                    <a:pt x="1090" y="746"/>
                  </a:lnTo>
                  <a:lnTo>
                    <a:pt x="1065" y="721"/>
                  </a:lnTo>
                  <a:lnTo>
                    <a:pt x="1139" y="696"/>
                  </a:lnTo>
                  <a:lnTo>
                    <a:pt x="1164" y="646"/>
                  </a:lnTo>
                  <a:lnTo>
                    <a:pt x="1115" y="622"/>
                  </a:lnTo>
                  <a:lnTo>
                    <a:pt x="1065" y="622"/>
                  </a:lnTo>
                  <a:lnTo>
                    <a:pt x="1065" y="597"/>
                  </a:lnTo>
                  <a:lnTo>
                    <a:pt x="1016" y="572"/>
                  </a:lnTo>
                  <a:lnTo>
                    <a:pt x="991" y="547"/>
                  </a:lnTo>
                  <a:lnTo>
                    <a:pt x="1016" y="547"/>
                  </a:lnTo>
                  <a:lnTo>
                    <a:pt x="1065" y="572"/>
                  </a:lnTo>
                  <a:lnTo>
                    <a:pt x="1115" y="547"/>
                  </a:lnTo>
                  <a:lnTo>
                    <a:pt x="1164" y="472"/>
                  </a:lnTo>
                  <a:lnTo>
                    <a:pt x="1115" y="447"/>
                  </a:lnTo>
                  <a:lnTo>
                    <a:pt x="1065" y="398"/>
                  </a:lnTo>
                  <a:lnTo>
                    <a:pt x="991" y="373"/>
                  </a:lnTo>
                  <a:lnTo>
                    <a:pt x="916" y="373"/>
                  </a:lnTo>
                  <a:lnTo>
                    <a:pt x="916" y="398"/>
                  </a:lnTo>
                  <a:lnTo>
                    <a:pt x="892" y="373"/>
                  </a:lnTo>
                  <a:lnTo>
                    <a:pt x="842" y="398"/>
                  </a:lnTo>
                  <a:lnTo>
                    <a:pt x="817" y="373"/>
                  </a:lnTo>
                  <a:lnTo>
                    <a:pt x="842" y="348"/>
                  </a:lnTo>
                  <a:lnTo>
                    <a:pt x="842" y="323"/>
                  </a:lnTo>
                  <a:lnTo>
                    <a:pt x="892" y="348"/>
                  </a:lnTo>
                  <a:lnTo>
                    <a:pt x="941" y="348"/>
                  </a:lnTo>
                  <a:lnTo>
                    <a:pt x="991" y="348"/>
                  </a:lnTo>
                  <a:lnTo>
                    <a:pt x="1040" y="373"/>
                  </a:lnTo>
                  <a:lnTo>
                    <a:pt x="1090" y="373"/>
                  </a:lnTo>
                  <a:lnTo>
                    <a:pt x="1040" y="323"/>
                  </a:lnTo>
                  <a:lnTo>
                    <a:pt x="991" y="298"/>
                  </a:lnTo>
                  <a:lnTo>
                    <a:pt x="892" y="298"/>
                  </a:lnTo>
                  <a:lnTo>
                    <a:pt x="842" y="174"/>
                  </a:lnTo>
                  <a:lnTo>
                    <a:pt x="817" y="174"/>
                  </a:lnTo>
                  <a:lnTo>
                    <a:pt x="793" y="149"/>
                  </a:lnTo>
                  <a:lnTo>
                    <a:pt x="768" y="124"/>
                  </a:lnTo>
                  <a:lnTo>
                    <a:pt x="743" y="74"/>
                  </a:lnTo>
                  <a:lnTo>
                    <a:pt x="694" y="49"/>
                  </a:lnTo>
                  <a:lnTo>
                    <a:pt x="644" y="24"/>
                  </a:lnTo>
                  <a:lnTo>
                    <a:pt x="644" y="0"/>
                  </a:lnTo>
                  <a:lnTo>
                    <a:pt x="619" y="0"/>
                  </a:lnTo>
                  <a:lnTo>
                    <a:pt x="595" y="49"/>
                  </a:lnTo>
                  <a:lnTo>
                    <a:pt x="545" y="24"/>
                  </a:lnTo>
                  <a:lnTo>
                    <a:pt x="496" y="74"/>
                  </a:lnTo>
                  <a:lnTo>
                    <a:pt x="496" y="99"/>
                  </a:lnTo>
                  <a:lnTo>
                    <a:pt x="496" y="149"/>
                  </a:lnTo>
                  <a:lnTo>
                    <a:pt x="446" y="149"/>
                  </a:lnTo>
                  <a:lnTo>
                    <a:pt x="421" y="174"/>
                  </a:lnTo>
                  <a:lnTo>
                    <a:pt x="421" y="149"/>
                  </a:lnTo>
                  <a:lnTo>
                    <a:pt x="396" y="174"/>
                  </a:lnTo>
                  <a:lnTo>
                    <a:pt x="347" y="149"/>
                  </a:lnTo>
                  <a:lnTo>
                    <a:pt x="322" y="174"/>
                  </a:lnTo>
                  <a:lnTo>
                    <a:pt x="297" y="174"/>
                  </a:lnTo>
                  <a:lnTo>
                    <a:pt x="273" y="199"/>
                  </a:lnTo>
                  <a:lnTo>
                    <a:pt x="248" y="248"/>
                  </a:lnTo>
                  <a:lnTo>
                    <a:pt x="248" y="273"/>
                  </a:lnTo>
                  <a:lnTo>
                    <a:pt x="198" y="298"/>
                  </a:lnTo>
                  <a:lnTo>
                    <a:pt x="198" y="373"/>
                  </a:lnTo>
                  <a:lnTo>
                    <a:pt x="149" y="398"/>
                  </a:lnTo>
                  <a:lnTo>
                    <a:pt x="198" y="447"/>
                  </a:lnTo>
                  <a:lnTo>
                    <a:pt x="223" y="447"/>
                  </a:lnTo>
                  <a:lnTo>
                    <a:pt x="248" y="447"/>
                  </a:lnTo>
                  <a:lnTo>
                    <a:pt x="198" y="472"/>
                  </a:lnTo>
                  <a:lnTo>
                    <a:pt x="198" y="522"/>
                  </a:lnTo>
                  <a:lnTo>
                    <a:pt x="149" y="547"/>
                  </a:lnTo>
                  <a:lnTo>
                    <a:pt x="149" y="522"/>
                  </a:lnTo>
                  <a:lnTo>
                    <a:pt x="124" y="522"/>
                  </a:lnTo>
                  <a:lnTo>
                    <a:pt x="124" y="547"/>
                  </a:lnTo>
                  <a:lnTo>
                    <a:pt x="50" y="597"/>
                  </a:lnTo>
                  <a:lnTo>
                    <a:pt x="50" y="622"/>
                  </a:lnTo>
                  <a:lnTo>
                    <a:pt x="50" y="671"/>
                  </a:lnTo>
                  <a:lnTo>
                    <a:pt x="50" y="696"/>
                  </a:lnTo>
                  <a:lnTo>
                    <a:pt x="25" y="696"/>
                  </a:lnTo>
                  <a:lnTo>
                    <a:pt x="25" y="771"/>
                  </a:lnTo>
                  <a:lnTo>
                    <a:pt x="0" y="870"/>
                  </a:lnTo>
                  <a:lnTo>
                    <a:pt x="25" y="870"/>
                  </a:lnTo>
                  <a:lnTo>
                    <a:pt x="99" y="870"/>
                  </a:lnTo>
                  <a:lnTo>
                    <a:pt x="99" y="895"/>
                  </a:lnTo>
                  <a:lnTo>
                    <a:pt x="174" y="870"/>
                  </a:lnTo>
                  <a:lnTo>
                    <a:pt x="198" y="846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8" name="Freeform 59">
              <a:extLst>
                <a:ext uri="{FF2B5EF4-FFF2-40B4-BE49-F238E27FC236}">
                  <a16:creationId xmlns:a16="http://schemas.microsoft.com/office/drawing/2014/main" id="{5E4D568F-6235-F149-E8AC-91B44BAB18E8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1229" y="3325070"/>
              <a:ext cx="182604" cy="211172"/>
            </a:xfrm>
            <a:custGeom>
              <a:avLst/>
              <a:gdLst/>
              <a:ahLst/>
              <a:cxnLst>
                <a:cxn ang="0">
                  <a:pos x="347" y="1592"/>
                </a:cxn>
                <a:cxn ang="0">
                  <a:pos x="297" y="1542"/>
                </a:cxn>
                <a:cxn ang="0">
                  <a:pos x="322" y="1468"/>
                </a:cxn>
                <a:cxn ang="0">
                  <a:pos x="272" y="1443"/>
                </a:cxn>
                <a:cxn ang="0">
                  <a:pos x="247" y="1468"/>
                </a:cxn>
                <a:cxn ang="0">
                  <a:pos x="223" y="1418"/>
                </a:cxn>
                <a:cxn ang="0">
                  <a:pos x="247" y="1368"/>
                </a:cxn>
                <a:cxn ang="0">
                  <a:pos x="223" y="1319"/>
                </a:cxn>
                <a:cxn ang="0">
                  <a:pos x="247" y="1244"/>
                </a:cxn>
                <a:cxn ang="0">
                  <a:pos x="297" y="1144"/>
                </a:cxn>
                <a:cxn ang="0">
                  <a:pos x="297" y="1070"/>
                </a:cxn>
                <a:cxn ang="0">
                  <a:pos x="347" y="995"/>
                </a:cxn>
                <a:cxn ang="0">
                  <a:pos x="297" y="920"/>
                </a:cxn>
                <a:cxn ang="0">
                  <a:pos x="247" y="871"/>
                </a:cxn>
                <a:cxn ang="0">
                  <a:pos x="223" y="920"/>
                </a:cxn>
                <a:cxn ang="0">
                  <a:pos x="148" y="970"/>
                </a:cxn>
                <a:cxn ang="0">
                  <a:pos x="124" y="945"/>
                </a:cxn>
                <a:cxn ang="0">
                  <a:pos x="173" y="871"/>
                </a:cxn>
                <a:cxn ang="0">
                  <a:pos x="99" y="920"/>
                </a:cxn>
                <a:cxn ang="0">
                  <a:pos x="99" y="871"/>
                </a:cxn>
                <a:cxn ang="0">
                  <a:pos x="74" y="821"/>
                </a:cxn>
                <a:cxn ang="0">
                  <a:pos x="25" y="846"/>
                </a:cxn>
                <a:cxn ang="0">
                  <a:pos x="25" y="771"/>
                </a:cxn>
                <a:cxn ang="0">
                  <a:pos x="49" y="771"/>
                </a:cxn>
                <a:cxn ang="0">
                  <a:pos x="49" y="597"/>
                </a:cxn>
                <a:cxn ang="0">
                  <a:pos x="0" y="298"/>
                </a:cxn>
                <a:cxn ang="0">
                  <a:pos x="25" y="274"/>
                </a:cxn>
                <a:cxn ang="0">
                  <a:pos x="74" y="124"/>
                </a:cxn>
                <a:cxn ang="0">
                  <a:pos x="148" y="298"/>
                </a:cxn>
                <a:cxn ang="0">
                  <a:pos x="272" y="249"/>
                </a:cxn>
                <a:cxn ang="0">
                  <a:pos x="347" y="25"/>
                </a:cxn>
                <a:cxn ang="0">
                  <a:pos x="569" y="74"/>
                </a:cxn>
                <a:cxn ang="0">
                  <a:pos x="743" y="74"/>
                </a:cxn>
                <a:cxn ang="0">
                  <a:pos x="743" y="298"/>
                </a:cxn>
                <a:cxn ang="0">
                  <a:pos x="668" y="572"/>
                </a:cxn>
                <a:cxn ang="0">
                  <a:pos x="644" y="697"/>
                </a:cxn>
                <a:cxn ang="0">
                  <a:pos x="594" y="846"/>
                </a:cxn>
                <a:cxn ang="0">
                  <a:pos x="693" y="821"/>
                </a:cxn>
                <a:cxn ang="0">
                  <a:pos x="867" y="697"/>
                </a:cxn>
                <a:cxn ang="0">
                  <a:pos x="990" y="572"/>
                </a:cxn>
                <a:cxn ang="0">
                  <a:pos x="1040" y="721"/>
                </a:cxn>
                <a:cxn ang="0">
                  <a:pos x="1188" y="572"/>
                </a:cxn>
                <a:cxn ang="0">
                  <a:pos x="1312" y="497"/>
                </a:cxn>
                <a:cxn ang="0">
                  <a:pos x="1238" y="423"/>
                </a:cxn>
                <a:cxn ang="0">
                  <a:pos x="1387" y="323"/>
                </a:cxn>
                <a:cxn ang="0">
                  <a:pos x="1535" y="398"/>
                </a:cxn>
                <a:cxn ang="0">
                  <a:pos x="1609" y="547"/>
                </a:cxn>
                <a:cxn ang="0">
                  <a:pos x="1709" y="522"/>
                </a:cxn>
                <a:cxn ang="0">
                  <a:pos x="1634" y="697"/>
                </a:cxn>
                <a:cxn ang="0">
                  <a:pos x="1535" y="896"/>
                </a:cxn>
                <a:cxn ang="0">
                  <a:pos x="1411" y="1095"/>
                </a:cxn>
                <a:cxn ang="0">
                  <a:pos x="1337" y="1194"/>
                </a:cxn>
                <a:cxn ang="0">
                  <a:pos x="1238" y="1219"/>
                </a:cxn>
                <a:cxn ang="0">
                  <a:pos x="1213" y="1443"/>
                </a:cxn>
                <a:cxn ang="0">
                  <a:pos x="1188" y="1567"/>
                </a:cxn>
                <a:cxn ang="0">
                  <a:pos x="1089" y="1766"/>
                </a:cxn>
                <a:cxn ang="0">
                  <a:pos x="1015" y="1866"/>
                </a:cxn>
                <a:cxn ang="0">
                  <a:pos x="916" y="1990"/>
                </a:cxn>
                <a:cxn ang="0">
                  <a:pos x="867" y="1990"/>
                </a:cxn>
                <a:cxn ang="0">
                  <a:pos x="792" y="1891"/>
                </a:cxn>
                <a:cxn ang="0">
                  <a:pos x="594" y="1841"/>
                </a:cxn>
                <a:cxn ang="0">
                  <a:pos x="545" y="1742"/>
                </a:cxn>
                <a:cxn ang="0">
                  <a:pos x="520" y="1667"/>
                </a:cxn>
              </a:cxnLst>
              <a:rect l="0" t="0" r="r" b="b"/>
              <a:pathLst>
                <a:path w="1733" h="2015">
                  <a:moveTo>
                    <a:pt x="495" y="1567"/>
                  </a:moveTo>
                  <a:lnTo>
                    <a:pt x="446" y="1592"/>
                  </a:lnTo>
                  <a:lnTo>
                    <a:pt x="421" y="1592"/>
                  </a:lnTo>
                  <a:lnTo>
                    <a:pt x="371" y="1617"/>
                  </a:lnTo>
                  <a:lnTo>
                    <a:pt x="347" y="1592"/>
                  </a:lnTo>
                  <a:lnTo>
                    <a:pt x="322" y="1592"/>
                  </a:lnTo>
                  <a:lnTo>
                    <a:pt x="322" y="1567"/>
                  </a:lnTo>
                  <a:lnTo>
                    <a:pt x="322" y="1542"/>
                  </a:lnTo>
                  <a:lnTo>
                    <a:pt x="322" y="1518"/>
                  </a:lnTo>
                  <a:lnTo>
                    <a:pt x="297" y="1542"/>
                  </a:lnTo>
                  <a:lnTo>
                    <a:pt x="297" y="1542"/>
                  </a:lnTo>
                  <a:lnTo>
                    <a:pt x="297" y="1493"/>
                  </a:lnTo>
                  <a:lnTo>
                    <a:pt x="297" y="1493"/>
                  </a:lnTo>
                  <a:lnTo>
                    <a:pt x="297" y="1493"/>
                  </a:lnTo>
                  <a:lnTo>
                    <a:pt x="322" y="1468"/>
                  </a:lnTo>
                  <a:lnTo>
                    <a:pt x="322" y="1468"/>
                  </a:lnTo>
                  <a:lnTo>
                    <a:pt x="297" y="1468"/>
                  </a:lnTo>
                  <a:lnTo>
                    <a:pt x="297" y="1468"/>
                  </a:lnTo>
                  <a:lnTo>
                    <a:pt x="272" y="1468"/>
                  </a:lnTo>
                  <a:lnTo>
                    <a:pt x="272" y="1443"/>
                  </a:lnTo>
                  <a:lnTo>
                    <a:pt x="247" y="1443"/>
                  </a:lnTo>
                  <a:lnTo>
                    <a:pt x="247" y="1443"/>
                  </a:lnTo>
                  <a:lnTo>
                    <a:pt x="247" y="1468"/>
                  </a:lnTo>
                  <a:lnTo>
                    <a:pt x="247" y="1468"/>
                  </a:lnTo>
                  <a:lnTo>
                    <a:pt x="247" y="1468"/>
                  </a:lnTo>
                  <a:lnTo>
                    <a:pt x="223" y="1468"/>
                  </a:lnTo>
                  <a:lnTo>
                    <a:pt x="223" y="1443"/>
                  </a:lnTo>
                  <a:lnTo>
                    <a:pt x="223" y="1443"/>
                  </a:lnTo>
                  <a:lnTo>
                    <a:pt x="223" y="1443"/>
                  </a:lnTo>
                  <a:lnTo>
                    <a:pt x="223" y="1418"/>
                  </a:lnTo>
                  <a:lnTo>
                    <a:pt x="247" y="1418"/>
                  </a:lnTo>
                  <a:lnTo>
                    <a:pt x="272" y="1418"/>
                  </a:lnTo>
                  <a:lnTo>
                    <a:pt x="272" y="1368"/>
                  </a:lnTo>
                  <a:lnTo>
                    <a:pt x="247" y="1368"/>
                  </a:lnTo>
                  <a:lnTo>
                    <a:pt x="247" y="1368"/>
                  </a:lnTo>
                  <a:lnTo>
                    <a:pt x="247" y="1368"/>
                  </a:lnTo>
                  <a:lnTo>
                    <a:pt x="247" y="1343"/>
                  </a:lnTo>
                  <a:lnTo>
                    <a:pt x="223" y="1343"/>
                  </a:lnTo>
                  <a:lnTo>
                    <a:pt x="223" y="1343"/>
                  </a:lnTo>
                  <a:lnTo>
                    <a:pt x="223" y="1319"/>
                  </a:lnTo>
                  <a:lnTo>
                    <a:pt x="223" y="1319"/>
                  </a:lnTo>
                  <a:lnTo>
                    <a:pt x="223" y="1294"/>
                  </a:lnTo>
                  <a:lnTo>
                    <a:pt x="247" y="1294"/>
                  </a:lnTo>
                  <a:lnTo>
                    <a:pt x="247" y="1269"/>
                  </a:lnTo>
                  <a:lnTo>
                    <a:pt x="247" y="1244"/>
                  </a:lnTo>
                  <a:lnTo>
                    <a:pt x="247" y="1219"/>
                  </a:lnTo>
                  <a:lnTo>
                    <a:pt x="247" y="1219"/>
                  </a:lnTo>
                  <a:lnTo>
                    <a:pt x="247" y="1194"/>
                  </a:lnTo>
                  <a:lnTo>
                    <a:pt x="272" y="1169"/>
                  </a:lnTo>
                  <a:lnTo>
                    <a:pt x="297" y="1144"/>
                  </a:lnTo>
                  <a:lnTo>
                    <a:pt x="297" y="1144"/>
                  </a:lnTo>
                  <a:lnTo>
                    <a:pt x="297" y="1120"/>
                  </a:lnTo>
                  <a:lnTo>
                    <a:pt x="297" y="1095"/>
                  </a:lnTo>
                  <a:lnTo>
                    <a:pt x="297" y="1095"/>
                  </a:lnTo>
                  <a:lnTo>
                    <a:pt x="297" y="1070"/>
                  </a:lnTo>
                  <a:lnTo>
                    <a:pt x="322" y="1045"/>
                  </a:lnTo>
                  <a:lnTo>
                    <a:pt x="322" y="1020"/>
                  </a:lnTo>
                  <a:lnTo>
                    <a:pt x="322" y="1020"/>
                  </a:lnTo>
                  <a:lnTo>
                    <a:pt x="322" y="995"/>
                  </a:lnTo>
                  <a:lnTo>
                    <a:pt x="347" y="995"/>
                  </a:lnTo>
                  <a:lnTo>
                    <a:pt x="347" y="970"/>
                  </a:lnTo>
                  <a:lnTo>
                    <a:pt x="322" y="970"/>
                  </a:lnTo>
                  <a:lnTo>
                    <a:pt x="322" y="945"/>
                  </a:lnTo>
                  <a:lnTo>
                    <a:pt x="322" y="945"/>
                  </a:lnTo>
                  <a:lnTo>
                    <a:pt x="297" y="920"/>
                  </a:lnTo>
                  <a:lnTo>
                    <a:pt x="297" y="896"/>
                  </a:lnTo>
                  <a:lnTo>
                    <a:pt x="322" y="871"/>
                  </a:lnTo>
                  <a:lnTo>
                    <a:pt x="297" y="871"/>
                  </a:lnTo>
                  <a:lnTo>
                    <a:pt x="272" y="871"/>
                  </a:lnTo>
                  <a:lnTo>
                    <a:pt x="247" y="871"/>
                  </a:lnTo>
                  <a:lnTo>
                    <a:pt x="272" y="871"/>
                  </a:lnTo>
                  <a:lnTo>
                    <a:pt x="247" y="896"/>
                  </a:lnTo>
                  <a:lnTo>
                    <a:pt x="247" y="896"/>
                  </a:lnTo>
                  <a:lnTo>
                    <a:pt x="223" y="920"/>
                  </a:lnTo>
                  <a:lnTo>
                    <a:pt x="223" y="920"/>
                  </a:lnTo>
                  <a:lnTo>
                    <a:pt x="198" y="945"/>
                  </a:lnTo>
                  <a:lnTo>
                    <a:pt x="173" y="945"/>
                  </a:lnTo>
                  <a:lnTo>
                    <a:pt x="173" y="945"/>
                  </a:lnTo>
                  <a:lnTo>
                    <a:pt x="173" y="970"/>
                  </a:lnTo>
                  <a:lnTo>
                    <a:pt x="148" y="970"/>
                  </a:lnTo>
                  <a:lnTo>
                    <a:pt x="124" y="995"/>
                  </a:lnTo>
                  <a:lnTo>
                    <a:pt x="99" y="995"/>
                  </a:lnTo>
                  <a:lnTo>
                    <a:pt x="99" y="970"/>
                  </a:lnTo>
                  <a:lnTo>
                    <a:pt x="99" y="945"/>
                  </a:lnTo>
                  <a:lnTo>
                    <a:pt x="124" y="945"/>
                  </a:lnTo>
                  <a:lnTo>
                    <a:pt x="124" y="945"/>
                  </a:lnTo>
                  <a:lnTo>
                    <a:pt x="148" y="920"/>
                  </a:lnTo>
                  <a:lnTo>
                    <a:pt x="148" y="920"/>
                  </a:lnTo>
                  <a:lnTo>
                    <a:pt x="173" y="896"/>
                  </a:lnTo>
                  <a:lnTo>
                    <a:pt x="173" y="871"/>
                  </a:lnTo>
                  <a:lnTo>
                    <a:pt x="148" y="896"/>
                  </a:lnTo>
                  <a:lnTo>
                    <a:pt x="148" y="920"/>
                  </a:lnTo>
                  <a:lnTo>
                    <a:pt x="124" y="920"/>
                  </a:lnTo>
                  <a:lnTo>
                    <a:pt x="99" y="920"/>
                  </a:lnTo>
                  <a:lnTo>
                    <a:pt x="99" y="920"/>
                  </a:lnTo>
                  <a:lnTo>
                    <a:pt x="124" y="896"/>
                  </a:lnTo>
                  <a:lnTo>
                    <a:pt x="124" y="896"/>
                  </a:lnTo>
                  <a:lnTo>
                    <a:pt x="99" y="896"/>
                  </a:lnTo>
                  <a:lnTo>
                    <a:pt x="99" y="871"/>
                  </a:lnTo>
                  <a:lnTo>
                    <a:pt x="99" y="871"/>
                  </a:lnTo>
                  <a:lnTo>
                    <a:pt x="99" y="846"/>
                  </a:lnTo>
                  <a:lnTo>
                    <a:pt x="99" y="846"/>
                  </a:lnTo>
                  <a:lnTo>
                    <a:pt x="99" y="821"/>
                  </a:lnTo>
                  <a:lnTo>
                    <a:pt x="74" y="821"/>
                  </a:lnTo>
                  <a:lnTo>
                    <a:pt x="74" y="821"/>
                  </a:lnTo>
                  <a:lnTo>
                    <a:pt x="74" y="821"/>
                  </a:lnTo>
                  <a:lnTo>
                    <a:pt x="49" y="821"/>
                  </a:lnTo>
                  <a:lnTo>
                    <a:pt x="49" y="821"/>
                  </a:lnTo>
                  <a:lnTo>
                    <a:pt x="25" y="846"/>
                  </a:lnTo>
                  <a:lnTo>
                    <a:pt x="25" y="846"/>
                  </a:lnTo>
                  <a:lnTo>
                    <a:pt x="25" y="821"/>
                  </a:lnTo>
                  <a:lnTo>
                    <a:pt x="25" y="821"/>
                  </a:lnTo>
                  <a:lnTo>
                    <a:pt x="25" y="796"/>
                  </a:lnTo>
                  <a:lnTo>
                    <a:pt x="25" y="796"/>
                  </a:lnTo>
                  <a:lnTo>
                    <a:pt x="25" y="771"/>
                  </a:lnTo>
                  <a:lnTo>
                    <a:pt x="25" y="771"/>
                  </a:lnTo>
                  <a:lnTo>
                    <a:pt x="49" y="746"/>
                  </a:lnTo>
                  <a:lnTo>
                    <a:pt x="49" y="771"/>
                  </a:lnTo>
                  <a:lnTo>
                    <a:pt x="49" y="771"/>
                  </a:lnTo>
                  <a:lnTo>
                    <a:pt x="49" y="771"/>
                  </a:lnTo>
                  <a:lnTo>
                    <a:pt x="74" y="746"/>
                  </a:lnTo>
                  <a:lnTo>
                    <a:pt x="49" y="746"/>
                  </a:lnTo>
                  <a:lnTo>
                    <a:pt x="49" y="721"/>
                  </a:lnTo>
                  <a:lnTo>
                    <a:pt x="49" y="647"/>
                  </a:lnTo>
                  <a:lnTo>
                    <a:pt x="49" y="597"/>
                  </a:lnTo>
                  <a:lnTo>
                    <a:pt x="49" y="522"/>
                  </a:lnTo>
                  <a:lnTo>
                    <a:pt x="0" y="448"/>
                  </a:lnTo>
                  <a:lnTo>
                    <a:pt x="0" y="373"/>
                  </a:lnTo>
                  <a:lnTo>
                    <a:pt x="0" y="348"/>
                  </a:lnTo>
                  <a:lnTo>
                    <a:pt x="0" y="298"/>
                  </a:lnTo>
                  <a:lnTo>
                    <a:pt x="0" y="298"/>
                  </a:lnTo>
                  <a:lnTo>
                    <a:pt x="0" y="298"/>
                  </a:lnTo>
                  <a:lnTo>
                    <a:pt x="0" y="298"/>
                  </a:lnTo>
                  <a:lnTo>
                    <a:pt x="25" y="298"/>
                  </a:lnTo>
                  <a:lnTo>
                    <a:pt x="25" y="274"/>
                  </a:lnTo>
                  <a:lnTo>
                    <a:pt x="0" y="274"/>
                  </a:lnTo>
                  <a:lnTo>
                    <a:pt x="0" y="249"/>
                  </a:lnTo>
                  <a:lnTo>
                    <a:pt x="0" y="199"/>
                  </a:lnTo>
                  <a:lnTo>
                    <a:pt x="49" y="149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99" y="124"/>
                  </a:lnTo>
                  <a:lnTo>
                    <a:pt x="124" y="124"/>
                  </a:lnTo>
                  <a:lnTo>
                    <a:pt x="148" y="224"/>
                  </a:lnTo>
                  <a:lnTo>
                    <a:pt x="148" y="298"/>
                  </a:lnTo>
                  <a:lnTo>
                    <a:pt x="148" y="323"/>
                  </a:lnTo>
                  <a:lnTo>
                    <a:pt x="173" y="348"/>
                  </a:lnTo>
                  <a:lnTo>
                    <a:pt x="247" y="323"/>
                  </a:lnTo>
                  <a:lnTo>
                    <a:pt x="247" y="274"/>
                  </a:lnTo>
                  <a:lnTo>
                    <a:pt x="272" y="249"/>
                  </a:lnTo>
                  <a:lnTo>
                    <a:pt x="272" y="199"/>
                  </a:lnTo>
                  <a:lnTo>
                    <a:pt x="322" y="149"/>
                  </a:lnTo>
                  <a:lnTo>
                    <a:pt x="297" y="124"/>
                  </a:lnTo>
                  <a:lnTo>
                    <a:pt x="322" y="50"/>
                  </a:lnTo>
                  <a:lnTo>
                    <a:pt x="347" y="25"/>
                  </a:lnTo>
                  <a:lnTo>
                    <a:pt x="396" y="0"/>
                  </a:lnTo>
                  <a:lnTo>
                    <a:pt x="470" y="74"/>
                  </a:lnTo>
                  <a:lnTo>
                    <a:pt x="470" y="0"/>
                  </a:lnTo>
                  <a:lnTo>
                    <a:pt x="545" y="0"/>
                  </a:lnTo>
                  <a:lnTo>
                    <a:pt x="569" y="74"/>
                  </a:lnTo>
                  <a:lnTo>
                    <a:pt x="594" y="74"/>
                  </a:lnTo>
                  <a:lnTo>
                    <a:pt x="644" y="74"/>
                  </a:lnTo>
                  <a:lnTo>
                    <a:pt x="644" y="124"/>
                  </a:lnTo>
                  <a:lnTo>
                    <a:pt x="693" y="124"/>
                  </a:lnTo>
                  <a:lnTo>
                    <a:pt x="743" y="74"/>
                  </a:lnTo>
                  <a:lnTo>
                    <a:pt x="767" y="99"/>
                  </a:lnTo>
                  <a:lnTo>
                    <a:pt x="792" y="124"/>
                  </a:lnTo>
                  <a:lnTo>
                    <a:pt x="792" y="199"/>
                  </a:lnTo>
                  <a:lnTo>
                    <a:pt x="743" y="274"/>
                  </a:lnTo>
                  <a:lnTo>
                    <a:pt x="743" y="298"/>
                  </a:lnTo>
                  <a:lnTo>
                    <a:pt x="718" y="373"/>
                  </a:lnTo>
                  <a:lnTo>
                    <a:pt x="668" y="448"/>
                  </a:lnTo>
                  <a:lnTo>
                    <a:pt x="644" y="497"/>
                  </a:lnTo>
                  <a:lnTo>
                    <a:pt x="644" y="547"/>
                  </a:lnTo>
                  <a:lnTo>
                    <a:pt x="668" y="572"/>
                  </a:lnTo>
                  <a:lnTo>
                    <a:pt x="718" y="572"/>
                  </a:lnTo>
                  <a:lnTo>
                    <a:pt x="718" y="597"/>
                  </a:lnTo>
                  <a:lnTo>
                    <a:pt x="693" y="622"/>
                  </a:lnTo>
                  <a:lnTo>
                    <a:pt x="668" y="647"/>
                  </a:lnTo>
                  <a:lnTo>
                    <a:pt x="644" y="697"/>
                  </a:lnTo>
                  <a:lnTo>
                    <a:pt x="619" y="721"/>
                  </a:lnTo>
                  <a:lnTo>
                    <a:pt x="569" y="746"/>
                  </a:lnTo>
                  <a:lnTo>
                    <a:pt x="545" y="796"/>
                  </a:lnTo>
                  <a:lnTo>
                    <a:pt x="545" y="821"/>
                  </a:lnTo>
                  <a:lnTo>
                    <a:pt x="594" y="846"/>
                  </a:lnTo>
                  <a:lnTo>
                    <a:pt x="619" y="821"/>
                  </a:lnTo>
                  <a:lnTo>
                    <a:pt x="644" y="821"/>
                  </a:lnTo>
                  <a:lnTo>
                    <a:pt x="693" y="771"/>
                  </a:lnTo>
                  <a:lnTo>
                    <a:pt x="718" y="771"/>
                  </a:lnTo>
                  <a:lnTo>
                    <a:pt x="693" y="821"/>
                  </a:lnTo>
                  <a:lnTo>
                    <a:pt x="743" y="821"/>
                  </a:lnTo>
                  <a:lnTo>
                    <a:pt x="743" y="796"/>
                  </a:lnTo>
                  <a:lnTo>
                    <a:pt x="767" y="746"/>
                  </a:lnTo>
                  <a:lnTo>
                    <a:pt x="817" y="746"/>
                  </a:lnTo>
                  <a:lnTo>
                    <a:pt x="867" y="697"/>
                  </a:lnTo>
                  <a:lnTo>
                    <a:pt x="867" y="672"/>
                  </a:lnTo>
                  <a:lnTo>
                    <a:pt x="891" y="647"/>
                  </a:lnTo>
                  <a:lnTo>
                    <a:pt x="941" y="547"/>
                  </a:lnTo>
                  <a:lnTo>
                    <a:pt x="966" y="572"/>
                  </a:lnTo>
                  <a:lnTo>
                    <a:pt x="990" y="572"/>
                  </a:lnTo>
                  <a:lnTo>
                    <a:pt x="966" y="647"/>
                  </a:lnTo>
                  <a:lnTo>
                    <a:pt x="941" y="721"/>
                  </a:lnTo>
                  <a:lnTo>
                    <a:pt x="966" y="746"/>
                  </a:lnTo>
                  <a:lnTo>
                    <a:pt x="1015" y="746"/>
                  </a:lnTo>
                  <a:lnTo>
                    <a:pt x="1040" y="721"/>
                  </a:lnTo>
                  <a:lnTo>
                    <a:pt x="1040" y="697"/>
                  </a:lnTo>
                  <a:lnTo>
                    <a:pt x="1065" y="647"/>
                  </a:lnTo>
                  <a:lnTo>
                    <a:pt x="1089" y="622"/>
                  </a:lnTo>
                  <a:lnTo>
                    <a:pt x="1139" y="597"/>
                  </a:lnTo>
                  <a:lnTo>
                    <a:pt x="1188" y="572"/>
                  </a:lnTo>
                  <a:lnTo>
                    <a:pt x="1238" y="572"/>
                  </a:lnTo>
                  <a:lnTo>
                    <a:pt x="1263" y="572"/>
                  </a:lnTo>
                  <a:lnTo>
                    <a:pt x="1312" y="522"/>
                  </a:lnTo>
                  <a:lnTo>
                    <a:pt x="1312" y="497"/>
                  </a:lnTo>
                  <a:lnTo>
                    <a:pt x="1312" y="497"/>
                  </a:lnTo>
                  <a:lnTo>
                    <a:pt x="1263" y="497"/>
                  </a:lnTo>
                  <a:lnTo>
                    <a:pt x="1238" y="522"/>
                  </a:lnTo>
                  <a:lnTo>
                    <a:pt x="1238" y="473"/>
                  </a:lnTo>
                  <a:lnTo>
                    <a:pt x="1213" y="448"/>
                  </a:lnTo>
                  <a:lnTo>
                    <a:pt x="1238" y="423"/>
                  </a:lnTo>
                  <a:lnTo>
                    <a:pt x="1312" y="448"/>
                  </a:lnTo>
                  <a:lnTo>
                    <a:pt x="1337" y="448"/>
                  </a:lnTo>
                  <a:lnTo>
                    <a:pt x="1362" y="423"/>
                  </a:lnTo>
                  <a:lnTo>
                    <a:pt x="1387" y="373"/>
                  </a:lnTo>
                  <a:lnTo>
                    <a:pt x="1387" y="323"/>
                  </a:lnTo>
                  <a:lnTo>
                    <a:pt x="1387" y="274"/>
                  </a:lnTo>
                  <a:lnTo>
                    <a:pt x="1436" y="249"/>
                  </a:lnTo>
                  <a:lnTo>
                    <a:pt x="1486" y="249"/>
                  </a:lnTo>
                  <a:lnTo>
                    <a:pt x="1510" y="298"/>
                  </a:lnTo>
                  <a:lnTo>
                    <a:pt x="1535" y="398"/>
                  </a:lnTo>
                  <a:lnTo>
                    <a:pt x="1560" y="423"/>
                  </a:lnTo>
                  <a:lnTo>
                    <a:pt x="1535" y="448"/>
                  </a:lnTo>
                  <a:lnTo>
                    <a:pt x="1585" y="473"/>
                  </a:lnTo>
                  <a:lnTo>
                    <a:pt x="1609" y="473"/>
                  </a:lnTo>
                  <a:lnTo>
                    <a:pt x="1609" y="547"/>
                  </a:lnTo>
                  <a:lnTo>
                    <a:pt x="1634" y="547"/>
                  </a:lnTo>
                  <a:lnTo>
                    <a:pt x="1634" y="572"/>
                  </a:lnTo>
                  <a:lnTo>
                    <a:pt x="1659" y="572"/>
                  </a:lnTo>
                  <a:lnTo>
                    <a:pt x="1684" y="522"/>
                  </a:lnTo>
                  <a:lnTo>
                    <a:pt x="1709" y="522"/>
                  </a:lnTo>
                  <a:lnTo>
                    <a:pt x="1733" y="572"/>
                  </a:lnTo>
                  <a:lnTo>
                    <a:pt x="1709" y="597"/>
                  </a:lnTo>
                  <a:lnTo>
                    <a:pt x="1659" y="622"/>
                  </a:lnTo>
                  <a:lnTo>
                    <a:pt x="1634" y="647"/>
                  </a:lnTo>
                  <a:lnTo>
                    <a:pt x="1634" y="697"/>
                  </a:lnTo>
                  <a:lnTo>
                    <a:pt x="1634" y="721"/>
                  </a:lnTo>
                  <a:lnTo>
                    <a:pt x="1609" y="771"/>
                  </a:lnTo>
                  <a:lnTo>
                    <a:pt x="1585" y="796"/>
                  </a:lnTo>
                  <a:lnTo>
                    <a:pt x="1560" y="846"/>
                  </a:lnTo>
                  <a:lnTo>
                    <a:pt x="1535" y="896"/>
                  </a:lnTo>
                  <a:lnTo>
                    <a:pt x="1510" y="945"/>
                  </a:lnTo>
                  <a:lnTo>
                    <a:pt x="1486" y="1020"/>
                  </a:lnTo>
                  <a:lnTo>
                    <a:pt x="1461" y="1070"/>
                  </a:lnTo>
                  <a:lnTo>
                    <a:pt x="1461" y="1095"/>
                  </a:lnTo>
                  <a:lnTo>
                    <a:pt x="1411" y="1095"/>
                  </a:lnTo>
                  <a:lnTo>
                    <a:pt x="1411" y="1169"/>
                  </a:lnTo>
                  <a:lnTo>
                    <a:pt x="1387" y="1194"/>
                  </a:lnTo>
                  <a:lnTo>
                    <a:pt x="1387" y="1194"/>
                  </a:lnTo>
                  <a:lnTo>
                    <a:pt x="1337" y="1219"/>
                  </a:lnTo>
                  <a:lnTo>
                    <a:pt x="1337" y="1194"/>
                  </a:lnTo>
                  <a:lnTo>
                    <a:pt x="1288" y="1169"/>
                  </a:lnTo>
                  <a:lnTo>
                    <a:pt x="1288" y="1194"/>
                  </a:lnTo>
                  <a:lnTo>
                    <a:pt x="1263" y="1169"/>
                  </a:lnTo>
                  <a:lnTo>
                    <a:pt x="1238" y="1169"/>
                  </a:lnTo>
                  <a:lnTo>
                    <a:pt x="1238" y="1219"/>
                  </a:lnTo>
                  <a:lnTo>
                    <a:pt x="1213" y="1244"/>
                  </a:lnTo>
                  <a:lnTo>
                    <a:pt x="1213" y="1294"/>
                  </a:lnTo>
                  <a:lnTo>
                    <a:pt x="1238" y="1343"/>
                  </a:lnTo>
                  <a:lnTo>
                    <a:pt x="1213" y="1368"/>
                  </a:lnTo>
                  <a:lnTo>
                    <a:pt x="1213" y="1443"/>
                  </a:lnTo>
                  <a:lnTo>
                    <a:pt x="1213" y="1468"/>
                  </a:lnTo>
                  <a:lnTo>
                    <a:pt x="1213" y="1493"/>
                  </a:lnTo>
                  <a:lnTo>
                    <a:pt x="1213" y="1542"/>
                  </a:lnTo>
                  <a:lnTo>
                    <a:pt x="1213" y="1567"/>
                  </a:lnTo>
                  <a:lnTo>
                    <a:pt x="1188" y="1567"/>
                  </a:lnTo>
                  <a:lnTo>
                    <a:pt x="1188" y="1592"/>
                  </a:lnTo>
                  <a:lnTo>
                    <a:pt x="1188" y="1642"/>
                  </a:lnTo>
                  <a:lnTo>
                    <a:pt x="1188" y="1667"/>
                  </a:lnTo>
                  <a:lnTo>
                    <a:pt x="1164" y="1667"/>
                  </a:lnTo>
                  <a:lnTo>
                    <a:pt x="1089" y="1766"/>
                  </a:lnTo>
                  <a:lnTo>
                    <a:pt x="1089" y="1791"/>
                  </a:lnTo>
                  <a:lnTo>
                    <a:pt x="1065" y="1816"/>
                  </a:lnTo>
                  <a:lnTo>
                    <a:pt x="1065" y="1841"/>
                  </a:lnTo>
                  <a:lnTo>
                    <a:pt x="1040" y="1841"/>
                  </a:lnTo>
                  <a:lnTo>
                    <a:pt x="1015" y="1866"/>
                  </a:lnTo>
                  <a:lnTo>
                    <a:pt x="990" y="1866"/>
                  </a:lnTo>
                  <a:lnTo>
                    <a:pt x="966" y="1916"/>
                  </a:lnTo>
                  <a:lnTo>
                    <a:pt x="941" y="1916"/>
                  </a:lnTo>
                  <a:lnTo>
                    <a:pt x="941" y="1941"/>
                  </a:lnTo>
                  <a:lnTo>
                    <a:pt x="916" y="1990"/>
                  </a:lnTo>
                  <a:lnTo>
                    <a:pt x="891" y="2015"/>
                  </a:lnTo>
                  <a:lnTo>
                    <a:pt x="891" y="1990"/>
                  </a:lnTo>
                  <a:lnTo>
                    <a:pt x="867" y="2015"/>
                  </a:lnTo>
                  <a:lnTo>
                    <a:pt x="867" y="2015"/>
                  </a:lnTo>
                  <a:lnTo>
                    <a:pt x="867" y="1990"/>
                  </a:lnTo>
                  <a:lnTo>
                    <a:pt x="842" y="1965"/>
                  </a:lnTo>
                  <a:lnTo>
                    <a:pt x="792" y="1990"/>
                  </a:lnTo>
                  <a:lnTo>
                    <a:pt x="792" y="1941"/>
                  </a:lnTo>
                  <a:lnTo>
                    <a:pt x="817" y="1916"/>
                  </a:lnTo>
                  <a:lnTo>
                    <a:pt x="792" y="1891"/>
                  </a:lnTo>
                  <a:lnTo>
                    <a:pt x="767" y="1891"/>
                  </a:lnTo>
                  <a:lnTo>
                    <a:pt x="743" y="1866"/>
                  </a:lnTo>
                  <a:lnTo>
                    <a:pt x="693" y="1841"/>
                  </a:lnTo>
                  <a:lnTo>
                    <a:pt x="668" y="1816"/>
                  </a:lnTo>
                  <a:lnTo>
                    <a:pt x="594" y="1841"/>
                  </a:lnTo>
                  <a:lnTo>
                    <a:pt x="594" y="1866"/>
                  </a:lnTo>
                  <a:lnTo>
                    <a:pt x="545" y="1891"/>
                  </a:lnTo>
                  <a:lnTo>
                    <a:pt x="545" y="1841"/>
                  </a:lnTo>
                  <a:lnTo>
                    <a:pt x="520" y="1816"/>
                  </a:lnTo>
                  <a:lnTo>
                    <a:pt x="545" y="1742"/>
                  </a:lnTo>
                  <a:lnTo>
                    <a:pt x="545" y="1717"/>
                  </a:lnTo>
                  <a:lnTo>
                    <a:pt x="520" y="1717"/>
                  </a:lnTo>
                  <a:lnTo>
                    <a:pt x="520" y="1717"/>
                  </a:lnTo>
                  <a:lnTo>
                    <a:pt x="520" y="1692"/>
                  </a:lnTo>
                  <a:lnTo>
                    <a:pt x="520" y="1667"/>
                  </a:lnTo>
                  <a:lnTo>
                    <a:pt x="520" y="1642"/>
                  </a:lnTo>
                  <a:lnTo>
                    <a:pt x="495" y="1642"/>
                  </a:lnTo>
                  <a:lnTo>
                    <a:pt x="520" y="1592"/>
                  </a:lnTo>
                  <a:lnTo>
                    <a:pt x="495" y="1567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FFD85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9" name="Freeform 60">
              <a:extLst>
                <a:ext uri="{FF2B5EF4-FFF2-40B4-BE49-F238E27FC236}">
                  <a16:creationId xmlns:a16="http://schemas.microsoft.com/office/drawing/2014/main" id="{B7235DC7-6018-D9CE-22B3-B5D3A7044009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9223" y="3419157"/>
              <a:ext cx="26086" cy="23417"/>
            </a:xfrm>
            <a:custGeom>
              <a:avLst/>
              <a:gdLst/>
              <a:ahLst/>
              <a:cxnLst>
                <a:cxn ang="0">
                  <a:pos x="223" y="174"/>
                </a:cxn>
                <a:cxn ang="0">
                  <a:pos x="223" y="149"/>
                </a:cxn>
                <a:cxn ang="0">
                  <a:pos x="223" y="124"/>
                </a:cxn>
                <a:cxn ang="0">
                  <a:pos x="223" y="124"/>
                </a:cxn>
                <a:cxn ang="0">
                  <a:pos x="223" y="99"/>
                </a:cxn>
                <a:cxn ang="0">
                  <a:pos x="248" y="74"/>
                </a:cxn>
                <a:cxn ang="0">
                  <a:pos x="223" y="74"/>
                </a:cxn>
                <a:cxn ang="0">
                  <a:pos x="223" y="49"/>
                </a:cxn>
                <a:cxn ang="0">
                  <a:pos x="223" y="49"/>
                </a:cxn>
                <a:cxn ang="0">
                  <a:pos x="198" y="49"/>
                </a:cxn>
                <a:cxn ang="0">
                  <a:pos x="198" y="24"/>
                </a:cxn>
                <a:cxn ang="0">
                  <a:pos x="198" y="0"/>
                </a:cxn>
                <a:cxn ang="0">
                  <a:pos x="173" y="0"/>
                </a:cxn>
                <a:cxn ang="0">
                  <a:pos x="173" y="0"/>
                </a:cxn>
                <a:cxn ang="0">
                  <a:pos x="149" y="24"/>
                </a:cxn>
                <a:cxn ang="0">
                  <a:pos x="149" y="24"/>
                </a:cxn>
                <a:cxn ang="0">
                  <a:pos x="149" y="49"/>
                </a:cxn>
                <a:cxn ang="0">
                  <a:pos x="149" y="49"/>
                </a:cxn>
                <a:cxn ang="0">
                  <a:pos x="149" y="49"/>
                </a:cxn>
                <a:cxn ang="0">
                  <a:pos x="124" y="49"/>
                </a:cxn>
                <a:cxn ang="0">
                  <a:pos x="124" y="49"/>
                </a:cxn>
                <a:cxn ang="0">
                  <a:pos x="124" y="74"/>
                </a:cxn>
                <a:cxn ang="0">
                  <a:pos x="99" y="74"/>
                </a:cxn>
                <a:cxn ang="0">
                  <a:pos x="99" y="99"/>
                </a:cxn>
                <a:cxn ang="0">
                  <a:pos x="74" y="99"/>
                </a:cxn>
                <a:cxn ang="0">
                  <a:pos x="74" y="99"/>
                </a:cxn>
                <a:cxn ang="0">
                  <a:pos x="50" y="99"/>
                </a:cxn>
                <a:cxn ang="0">
                  <a:pos x="50" y="124"/>
                </a:cxn>
                <a:cxn ang="0">
                  <a:pos x="25" y="124"/>
                </a:cxn>
                <a:cxn ang="0">
                  <a:pos x="25" y="99"/>
                </a:cxn>
                <a:cxn ang="0">
                  <a:pos x="0" y="124"/>
                </a:cxn>
                <a:cxn ang="0">
                  <a:pos x="0" y="149"/>
                </a:cxn>
                <a:cxn ang="0">
                  <a:pos x="0" y="149"/>
                </a:cxn>
                <a:cxn ang="0">
                  <a:pos x="0" y="124"/>
                </a:cxn>
                <a:cxn ang="0">
                  <a:pos x="25" y="149"/>
                </a:cxn>
                <a:cxn ang="0">
                  <a:pos x="25" y="149"/>
                </a:cxn>
                <a:cxn ang="0">
                  <a:pos x="25" y="149"/>
                </a:cxn>
                <a:cxn ang="0">
                  <a:pos x="50" y="174"/>
                </a:cxn>
                <a:cxn ang="0">
                  <a:pos x="50" y="174"/>
                </a:cxn>
                <a:cxn ang="0">
                  <a:pos x="50" y="199"/>
                </a:cxn>
                <a:cxn ang="0">
                  <a:pos x="50" y="199"/>
                </a:cxn>
                <a:cxn ang="0">
                  <a:pos x="25" y="224"/>
                </a:cxn>
                <a:cxn ang="0">
                  <a:pos x="50" y="224"/>
                </a:cxn>
                <a:cxn ang="0">
                  <a:pos x="50" y="199"/>
                </a:cxn>
                <a:cxn ang="0">
                  <a:pos x="50" y="224"/>
                </a:cxn>
                <a:cxn ang="0">
                  <a:pos x="74" y="224"/>
                </a:cxn>
                <a:cxn ang="0">
                  <a:pos x="74" y="224"/>
                </a:cxn>
                <a:cxn ang="0">
                  <a:pos x="74" y="199"/>
                </a:cxn>
                <a:cxn ang="0">
                  <a:pos x="99" y="199"/>
                </a:cxn>
                <a:cxn ang="0">
                  <a:pos x="99" y="174"/>
                </a:cxn>
                <a:cxn ang="0">
                  <a:pos x="99" y="174"/>
                </a:cxn>
                <a:cxn ang="0">
                  <a:pos x="124" y="149"/>
                </a:cxn>
                <a:cxn ang="0">
                  <a:pos x="124" y="174"/>
                </a:cxn>
                <a:cxn ang="0">
                  <a:pos x="149" y="174"/>
                </a:cxn>
                <a:cxn ang="0">
                  <a:pos x="149" y="174"/>
                </a:cxn>
                <a:cxn ang="0">
                  <a:pos x="149" y="199"/>
                </a:cxn>
                <a:cxn ang="0">
                  <a:pos x="173" y="199"/>
                </a:cxn>
                <a:cxn ang="0">
                  <a:pos x="173" y="174"/>
                </a:cxn>
                <a:cxn ang="0">
                  <a:pos x="173" y="174"/>
                </a:cxn>
                <a:cxn ang="0">
                  <a:pos x="198" y="174"/>
                </a:cxn>
                <a:cxn ang="0">
                  <a:pos x="198" y="174"/>
                </a:cxn>
                <a:cxn ang="0">
                  <a:pos x="223" y="174"/>
                </a:cxn>
              </a:cxnLst>
              <a:rect l="0" t="0" r="r" b="b"/>
              <a:pathLst>
                <a:path w="248" h="224">
                  <a:moveTo>
                    <a:pt x="223" y="174"/>
                  </a:moveTo>
                  <a:lnTo>
                    <a:pt x="223" y="149"/>
                  </a:lnTo>
                  <a:lnTo>
                    <a:pt x="223" y="124"/>
                  </a:lnTo>
                  <a:lnTo>
                    <a:pt x="223" y="124"/>
                  </a:lnTo>
                  <a:lnTo>
                    <a:pt x="223" y="99"/>
                  </a:lnTo>
                  <a:lnTo>
                    <a:pt x="248" y="74"/>
                  </a:lnTo>
                  <a:lnTo>
                    <a:pt x="223" y="74"/>
                  </a:lnTo>
                  <a:lnTo>
                    <a:pt x="223" y="49"/>
                  </a:lnTo>
                  <a:lnTo>
                    <a:pt x="223" y="49"/>
                  </a:lnTo>
                  <a:lnTo>
                    <a:pt x="198" y="49"/>
                  </a:lnTo>
                  <a:lnTo>
                    <a:pt x="198" y="24"/>
                  </a:lnTo>
                  <a:lnTo>
                    <a:pt x="198" y="0"/>
                  </a:lnTo>
                  <a:lnTo>
                    <a:pt x="173" y="0"/>
                  </a:lnTo>
                  <a:lnTo>
                    <a:pt x="173" y="0"/>
                  </a:lnTo>
                  <a:lnTo>
                    <a:pt x="149" y="24"/>
                  </a:lnTo>
                  <a:lnTo>
                    <a:pt x="149" y="24"/>
                  </a:lnTo>
                  <a:lnTo>
                    <a:pt x="149" y="49"/>
                  </a:lnTo>
                  <a:lnTo>
                    <a:pt x="149" y="49"/>
                  </a:lnTo>
                  <a:lnTo>
                    <a:pt x="149" y="49"/>
                  </a:lnTo>
                  <a:lnTo>
                    <a:pt x="124" y="49"/>
                  </a:lnTo>
                  <a:lnTo>
                    <a:pt x="124" y="49"/>
                  </a:lnTo>
                  <a:lnTo>
                    <a:pt x="124" y="74"/>
                  </a:lnTo>
                  <a:lnTo>
                    <a:pt x="99" y="74"/>
                  </a:lnTo>
                  <a:lnTo>
                    <a:pt x="99" y="99"/>
                  </a:lnTo>
                  <a:lnTo>
                    <a:pt x="74" y="99"/>
                  </a:lnTo>
                  <a:lnTo>
                    <a:pt x="74" y="99"/>
                  </a:lnTo>
                  <a:lnTo>
                    <a:pt x="50" y="99"/>
                  </a:lnTo>
                  <a:lnTo>
                    <a:pt x="50" y="124"/>
                  </a:lnTo>
                  <a:lnTo>
                    <a:pt x="25" y="124"/>
                  </a:lnTo>
                  <a:lnTo>
                    <a:pt x="25" y="99"/>
                  </a:lnTo>
                  <a:lnTo>
                    <a:pt x="0" y="124"/>
                  </a:lnTo>
                  <a:lnTo>
                    <a:pt x="0" y="149"/>
                  </a:lnTo>
                  <a:lnTo>
                    <a:pt x="0" y="149"/>
                  </a:lnTo>
                  <a:lnTo>
                    <a:pt x="0" y="124"/>
                  </a:lnTo>
                  <a:lnTo>
                    <a:pt x="25" y="149"/>
                  </a:lnTo>
                  <a:lnTo>
                    <a:pt x="25" y="149"/>
                  </a:lnTo>
                  <a:lnTo>
                    <a:pt x="25" y="149"/>
                  </a:lnTo>
                  <a:lnTo>
                    <a:pt x="50" y="174"/>
                  </a:lnTo>
                  <a:lnTo>
                    <a:pt x="50" y="174"/>
                  </a:lnTo>
                  <a:lnTo>
                    <a:pt x="50" y="199"/>
                  </a:lnTo>
                  <a:lnTo>
                    <a:pt x="50" y="199"/>
                  </a:lnTo>
                  <a:lnTo>
                    <a:pt x="25" y="224"/>
                  </a:lnTo>
                  <a:lnTo>
                    <a:pt x="50" y="224"/>
                  </a:lnTo>
                  <a:lnTo>
                    <a:pt x="50" y="199"/>
                  </a:lnTo>
                  <a:lnTo>
                    <a:pt x="50" y="224"/>
                  </a:lnTo>
                  <a:lnTo>
                    <a:pt x="74" y="224"/>
                  </a:lnTo>
                  <a:lnTo>
                    <a:pt x="74" y="224"/>
                  </a:lnTo>
                  <a:lnTo>
                    <a:pt x="74" y="199"/>
                  </a:lnTo>
                  <a:lnTo>
                    <a:pt x="99" y="199"/>
                  </a:lnTo>
                  <a:lnTo>
                    <a:pt x="99" y="174"/>
                  </a:lnTo>
                  <a:lnTo>
                    <a:pt x="99" y="174"/>
                  </a:lnTo>
                  <a:lnTo>
                    <a:pt x="124" y="149"/>
                  </a:lnTo>
                  <a:lnTo>
                    <a:pt x="124" y="174"/>
                  </a:lnTo>
                  <a:lnTo>
                    <a:pt x="149" y="174"/>
                  </a:lnTo>
                  <a:lnTo>
                    <a:pt x="149" y="174"/>
                  </a:lnTo>
                  <a:lnTo>
                    <a:pt x="149" y="199"/>
                  </a:lnTo>
                  <a:lnTo>
                    <a:pt x="173" y="199"/>
                  </a:lnTo>
                  <a:lnTo>
                    <a:pt x="173" y="174"/>
                  </a:lnTo>
                  <a:lnTo>
                    <a:pt x="173" y="174"/>
                  </a:lnTo>
                  <a:lnTo>
                    <a:pt x="198" y="174"/>
                  </a:lnTo>
                  <a:lnTo>
                    <a:pt x="198" y="174"/>
                  </a:lnTo>
                  <a:lnTo>
                    <a:pt x="223" y="174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0" name="Freeform 61">
              <a:extLst>
                <a:ext uri="{FF2B5EF4-FFF2-40B4-BE49-F238E27FC236}">
                  <a16:creationId xmlns:a16="http://schemas.microsoft.com/office/drawing/2014/main" id="{03AFF50E-5408-4F32-EA40-BC53AB3A672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4272" y="3439647"/>
              <a:ext cx="13043" cy="15890"/>
            </a:xfrm>
            <a:custGeom>
              <a:avLst/>
              <a:gdLst/>
              <a:ahLst/>
              <a:cxnLst>
                <a:cxn ang="0">
                  <a:pos x="99" y="99"/>
                </a:cxn>
                <a:cxn ang="0">
                  <a:pos x="99" y="99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49" y="124"/>
                </a:cxn>
                <a:cxn ang="0">
                  <a:pos x="49" y="149"/>
                </a:cxn>
                <a:cxn ang="0">
                  <a:pos x="49" y="149"/>
                </a:cxn>
                <a:cxn ang="0">
                  <a:pos x="24" y="124"/>
                </a:cxn>
                <a:cxn ang="0">
                  <a:pos x="49" y="124"/>
                </a:cxn>
                <a:cxn ang="0">
                  <a:pos x="24" y="124"/>
                </a:cxn>
                <a:cxn ang="0">
                  <a:pos x="24" y="99"/>
                </a:cxn>
                <a:cxn ang="0">
                  <a:pos x="24" y="99"/>
                </a:cxn>
                <a:cxn ang="0">
                  <a:pos x="24" y="99"/>
                </a:cxn>
                <a:cxn ang="0">
                  <a:pos x="24" y="74"/>
                </a:cxn>
                <a:cxn ang="0">
                  <a:pos x="24" y="74"/>
                </a:cxn>
                <a:cxn ang="0">
                  <a:pos x="49" y="74"/>
                </a:cxn>
                <a:cxn ang="0">
                  <a:pos x="49" y="74"/>
                </a:cxn>
                <a:cxn ang="0">
                  <a:pos x="49" y="74"/>
                </a:cxn>
                <a:cxn ang="0">
                  <a:pos x="24" y="74"/>
                </a:cxn>
                <a:cxn ang="0">
                  <a:pos x="24" y="74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24" y="25"/>
                </a:cxn>
                <a:cxn ang="0">
                  <a:pos x="24" y="25"/>
                </a:cxn>
                <a:cxn ang="0">
                  <a:pos x="24" y="25"/>
                </a:cxn>
                <a:cxn ang="0">
                  <a:pos x="49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99" y="0"/>
                </a:cxn>
                <a:cxn ang="0">
                  <a:pos x="99" y="0"/>
                </a:cxn>
                <a:cxn ang="0">
                  <a:pos x="99" y="0"/>
                </a:cxn>
                <a:cxn ang="0">
                  <a:pos x="99" y="25"/>
                </a:cxn>
                <a:cxn ang="0">
                  <a:pos x="99" y="25"/>
                </a:cxn>
                <a:cxn ang="0">
                  <a:pos x="99" y="25"/>
                </a:cxn>
                <a:cxn ang="0">
                  <a:pos x="123" y="25"/>
                </a:cxn>
                <a:cxn ang="0">
                  <a:pos x="123" y="25"/>
                </a:cxn>
                <a:cxn ang="0">
                  <a:pos x="123" y="49"/>
                </a:cxn>
                <a:cxn ang="0">
                  <a:pos x="123" y="74"/>
                </a:cxn>
                <a:cxn ang="0">
                  <a:pos x="123" y="74"/>
                </a:cxn>
                <a:cxn ang="0">
                  <a:pos x="123" y="99"/>
                </a:cxn>
                <a:cxn ang="0">
                  <a:pos x="123" y="99"/>
                </a:cxn>
                <a:cxn ang="0">
                  <a:pos x="99" y="74"/>
                </a:cxn>
                <a:cxn ang="0">
                  <a:pos x="99" y="74"/>
                </a:cxn>
                <a:cxn ang="0">
                  <a:pos x="99" y="99"/>
                </a:cxn>
                <a:cxn ang="0">
                  <a:pos x="99" y="99"/>
                </a:cxn>
              </a:cxnLst>
              <a:rect l="0" t="0" r="r" b="b"/>
              <a:pathLst>
                <a:path w="123" h="149">
                  <a:moveTo>
                    <a:pt x="99" y="99"/>
                  </a:moveTo>
                  <a:lnTo>
                    <a:pt x="99" y="99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49" y="124"/>
                  </a:lnTo>
                  <a:lnTo>
                    <a:pt x="49" y="149"/>
                  </a:lnTo>
                  <a:lnTo>
                    <a:pt x="49" y="149"/>
                  </a:lnTo>
                  <a:lnTo>
                    <a:pt x="24" y="124"/>
                  </a:lnTo>
                  <a:lnTo>
                    <a:pt x="49" y="124"/>
                  </a:lnTo>
                  <a:lnTo>
                    <a:pt x="24" y="124"/>
                  </a:lnTo>
                  <a:lnTo>
                    <a:pt x="24" y="99"/>
                  </a:lnTo>
                  <a:lnTo>
                    <a:pt x="24" y="99"/>
                  </a:lnTo>
                  <a:lnTo>
                    <a:pt x="24" y="99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49" y="74"/>
                  </a:lnTo>
                  <a:lnTo>
                    <a:pt x="49" y="74"/>
                  </a:lnTo>
                  <a:lnTo>
                    <a:pt x="49" y="74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49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123" y="25"/>
                  </a:lnTo>
                  <a:lnTo>
                    <a:pt x="123" y="25"/>
                  </a:lnTo>
                  <a:lnTo>
                    <a:pt x="123" y="49"/>
                  </a:lnTo>
                  <a:lnTo>
                    <a:pt x="123" y="74"/>
                  </a:lnTo>
                  <a:lnTo>
                    <a:pt x="123" y="74"/>
                  </a:lnTo>
                  <a:lnTo>
                    <a:pt x="123" y="99"/>
                  </a:lnTo>
                  <a:lnTo>
                    <a:pt x="123" y="99"/>
                  </a:lnTo>
                  <a:lnTo>
                    <a:pt x="99" y="74"/>
                  </a:lnTo>
                  <a:lnTo>
                    <a:pt x="99" y="74"/>
                  </a:lnTo>
                  <a:lnTo>
                    <a:pt x="99" y="99"/>
                  </a:lnTo>
                  <a:lnTo>
                    <a:pt x="99" y="99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1" name="Freeform 62">
              <a:extLst>
                <a:ext uri="{FF2B5EF4-FFF2-40B4-BE49-F238E27FC236}">
                  <a16:creationId xmlns:a16="http://schemas.microsoft.com/office/drawing/2014/main" id="{04FBEAF8-6D56-319E-ECDE-C85C9BCAA9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9321" y="3471009"/>
              <a:ext cx="5469" cy="7945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0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0" y="7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25" y="25"/>
                </a:cxn>
                <a:cxn ang="0">
                  <a:pos x="25" y="25"/>
                </a:cxn>
              </a:cxnLst>
              <a:rect l="0" t="0" r="r" b="b"/>
              <a:pathLst>
                <a:path w="50" h="75">
                  <a:moveTo>
                    <a:pt x="25" y="25"/>
                  </a:moveTo>
                  <a:lnTo>
                    <a:pt x="25" y="0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0" y="7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25" y="25"/>
                  </a:lnTo>
                  <a:lnTo>
                    <a:pt x="25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2" name="Freeform 63">
              <a:extLst>
                <a:ext uri="{FF2B5EF4-FFF2-40B4-BE49-F238E27FC236}">
                  <a16:creationId xmlns:a16="http://schemas.microsoft.com/office/drawing/2014/main" id="{FA49AD81-70FA-F8B1-BD8C-5103645FB949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6796" y="3458046"/>
              <a:ext cx="7994" cy="5436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75" y="0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0" y="25"/>
                </a:cxn>
                <a:cxn ang="0">
                  <a:pos x="25" y="0"/>
                </a:cxn>
                <a:cxn ang="0">
                  <a:pos x="50" y="0"/>
                </a:cxn>
              </a:cxnLst>
              <a:rect l="0" t="0" r="r" b="b"/>
              <a:pathLst>
                <a:path w="75" h="50">
                  <a:moveTo>
                    <a:pt x="50" y="0"/>
                  </a:moveTo>
                  <a:lnTo>
                    <a:pt x="75" y="0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3" name="Freeform 64">
              <a:extLst>
                <a:ext uri="{FF2B5EF4-FFF2-40B4-BE49-F238E27FC236}">
                  <a16:creationId xmlns:a16="http://schemas.microsoft.com/office/drawing/2014/main" id="{69C26333-84E1-6DD5-DA30-37903A489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6796" y="3468500"/>
              <a:ext cx="2525" cy="5018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0" y="50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0" y="50"/>
                </a:cxn>
              </a:cxnLst>
              <a:rect l="0" t="0" r="r" b="b"/>
              <a:pathLst>
                <a:path w="25" h="50">
                  <a:moveTo>
                    <a:pt x="0" y="50"/>
                  </a:moveTo>
                  <a:lnTo>
                    <a:pt x="0" y="50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4" name="Freeform 65">
              <a:extLst>
                <a:ext uri="{FF2B5EF4-FFF2-40B4-BE49-F238E27FC236}">
                  <a16:creationId xmlns:a16="http://schemas.microsoft.com/office/drawing/2014/main" id="{45AC8B95-08ED-5736-0FE0-3C6AF275B087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9840" y="3439647"/>
              <a:ext cx="0" cy="2927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</a:cxnLst>
              <a:rect l="0" t="0" r="r" b="b"/>
              <a:pathLst>
                <a:path h="25">
                  <a:moveTo>
                    <a:pt x="0" y="2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5" name="Rectangle 305">
              <a:extLst>
                <a:ext uri="{FF2B5EF4-FFF2-40B4-BE49-F238E27FC236}">
                  <a16:creationId xmlns:a16="http://schemas.microsoft.com/office/drawing/2014/main" id="{0BAAA6D4-C2C9-EF68-4054-1971708C4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7315" y="3439647"/>
              <a:ext cx="0" cy="418"/>
            </a:xfrm>
            <a:prstGeom prst="rect">
              <a:avLst/>
            </a:prstGeom>
            <a:solidFill>
              <a:srgbClr val="377D7A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6" name="Freeform 67">
              <a:extLst>
                <a:ext uri="{FF2B5EF4-FFF2-40B4-BE49-F238E27FC236}">
                  <a16:creationId xmlns:a16="http://schemas.microsoft.com/office/drawing/2014/main" id="{F39295BC-F646-6AEC-51AF-70885F1F4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0271" y="3244365"/>
              <a:ext cx="75734" cy="140921"/>
            </a:xfrm>
            <a:custGeom>
              <a:avLst/>
              <a:gdLst/>
              <a:ahLst/>
              <a:cxnLst>
                <a:cxn ang="0">
                  <a:pos x="669" y="747"/>
                </a:cxn>
                <a:cxn ang="0">
                  <a:pos x="620" y="772"/>
                </a:cxn>
                <a:cxn ang="0">
                  <a:pos x="496" y="772"/>
                </a:cxn>
                <a:cxn ang="0">
                  <a:pos x="570" y="822"/>
                </a:cxn>
                <a:cxn ang="0">
                  <a:pos x="669" y="846"/>
                </a:cxn>
                <a:cxn ang="0">
                  <a:pos x="669" y="921"/>
                </a:cxn>
                <a:cxn ang="0">
                  <a:pos x="719" y="971"/>
                </a:cxn>
                <a:cxn ang="0">
                  <a:pos x="669" y="996"/>
                </a:cxn>
                <a:cxn ang="0">
                  <a:pos x="669" y="1070"/>
                </a:cxn>
                <a:cxn ang="0">
                  <a:pos x="620" y="1145"/>
                </a:cxn>
                <a:cxn ang="0">
                  <a:pos x="570" y="1195"/>
                </a:cxn>
                <a:cxn ang="0">
                  <a:pos x="545" y="1195"/>
                </a:cxn>
                <a:cxn ang="0">
                  <a:pos x="471" y="1195"/>
                </a:cxn>
                <a:cxn ang="0">
                  <a:pos x="421" y="1220"/>
                </a:cxn>
                <a:cxn ang="0">
                  <a:pos x="372" y="1294"/>
                </a:cxn>
                <a:cxn ang="0">
                  <a:pos x="322" y="1344"/>
                </a:cxn>
                <a:cxn ang="0">
                  <a:pos x="347" y="1269"/>
                </a:cxn>
                <a:cxn ang="0">
                  <a:pos x="322" y="1220"/>
                </a:cxn>
                <a:cxn ang="0">
                  <a:pos x="273" y="1319"/>
                </a:cxn>
                <a:cxn ang="0">
                  <a:pos x="199" y="1294"/>
                </a:cxn>
                <a:cxn ang="0">
                  <a:pos x="149" y="1344"/>
                </a:cxn>
                <a:cxn ang="0">
                  <a:pos x="124" y="1319"/>
                </a:cxn>
                <a:cxn ang="0">
                  <a:pos x="99" y="1245"/>
                </a:cxn>
                <a:cxn ang="0">
                  <a:pos x="25" y="1220"/>
                </a:cxn>
                <a:cxn ang="0">
                  <a:pos x="25" y="1170"/>
                </a:cxn>
                <a:cxn ang="0">
                  <a:pos x="25" y="971"/>
                </a:cxn>
                <a:cxn ang="0">
                  <a:pos x="25" y="896"/>
                </a:cxn>
                <a:cxn ang="0">
                  <a:pos x="25" y="772"/>
                </a:cxn>
                <a:cxn ang="0">
                  <a:pos x="75" y="697"/>
                </a:cxn>
                <a:cxn ang="0">
                  <a:pos x="75" y="573"/>
                </a:cxn>
                <a:cxn ang="0">
                  <a:pos x="99" y="573"/>
                </a:cxn>
                <a:cxn ang="0">
                  <a:pos x="99" y="423"/>
                </a:cxn>
                <a:cxn ang="0">
                  <a:pos x="75" y="349"/>
                </a:cxn>
                <a:cxn ang="0">
                  <a:pos x="99" y="274"/>
                </a:cxn>
                <a:cxn ang="0">
                  <a:pos x="75" y="200"/>
                </a:cxn>
                <a:cxn ang="0">
                  <a:pos x="124" y="150"/>
                </a:cxn>
                <a:cxn ang="0">
                  <a:pos x="248" y="125"/>
                </a:cxn>
                <a:cxn ang="0">
                  <a:pos x="273" y="25"/>
                </a:cxn>
                <a:cxn ang="0">
                  <a:pos x="298" y="50"/>
                </a:cxn>
                <a:cxn ang="0">
                  <a:pos x="372" y="50"/>
                </a:cxn>
                <a:cxn ang="0">
                  <a:pos x="397" y="75"/>
                </a:cxn>
                <a:cxn ang="0">
                  <a:pos x="471" y="150"/>
                </a:cxn>
                <a:cxn ang="0">
                  <a:pos x="545" y="274"/>
                </a:cxn>
                <a:cxn ang="0">
                  <a:pos x="595" y="324"/>
                </a:cxn>
                <a:cxn ang="0">
                  <a:pos x="595" y="448"/>
                </a:cxn>
                <a:cxn ang="0">
                  <a:pos x="644" y="473"/>
                </a:cxn>
                <a:cxn ang="0">
                  <a:pos x="644" y="573"/>
                </a:cxn>
                <a:cxn ang="0">
                  <a:pos x="694" y="598"/>
                </a:cxn>
                <a:cxn ang="0">
                  <a:pos x="694" y="672"/>
                </a:cxn>
              </a:cxnLst>
              <a:rect l="0" t="0" r="r" b="b"/>
              <a:pathLst>
                <a:path w="719" h="1344">
                  <a:moveTo>
                    <a:pt x="644" y="672"/>
                  </a:moveTo>
                  <a:lnTo>
                    <a:pt x="669" y="747"/>
                  </a:lnTo>
                  <a:lnTo>
                    <a:pt x="644" y="772"/>
                  </a:lnTo>
                  <a:lnTo>
                    <a:pt x="620" y="772"/>
                  </a:lnTo>
                  <a:lnTo>
                    <a:pt x="570" y="772"/>
                  </a:lnTo>
                  <a:lnTo>
                    <a:pt x="496" y="772"/>
                  </a:lnTo>
                  <a:lnTo>
                    <a:pt x="496" y="797"/>
                  </a:lnTo>
                  <a:lnTo>
                    <a:pt x="570" y="822"/>
                  </a:lnTo>
                  <a:lnTo>
                    <a:pt x="620" y="797"/>
                  </a:lnTo>
                  <a:lnTo>
                    <a:pt x="669" y="846"/>
                  </a:lnTo>
                  <a:lnTo>
                    <a:pt x="644" y="896"/>
                  </a:lnTo>
                  <a:lnTo>
                    <a:pt x="669" y="921"/>
                  </a:lnTo>
                  <a:lnTo>
                    <a:pt x="719" y="921"/>
                  </a:lnTo>
                  <a:lnTo>
                    <a:pt x="719" y="971"/>
                  </a:lnTo>
                  <a:lnTo>
                    <a:pt x="694" y="971"/>
                  </a:lnTo>
                  <a:lnTo>
                    <a:pt x="669" y="996"/>
                  </a:lnTo>
                  <a:lnTo>
                    <a:pt x="644" y="1046"/>
                  </a:lnTo>
                  <a:lnTo>
                    <a:pt x="669" y="1070"/>
                  </a:lnTo>
                  <a:lnTo>
                    <a:pt x="620" y="1120"/>
                  </a:lnTo>
                  <a:lnTo>
                    <a:pt x="620" y="1145"/>
                  </a:lnTo>
                  <a:lnTo>
                    <a:pt x="620" y="1195"/>
                  </a:lnTo>
                  <a:lnTo>
                    <a:pt x="570" y="1195"/>
                  </a:lnTo>
                  <a:lnTo>
                    <a:pt x="545" y="1220"/>
                  </a:lnTo>
                  <a:lnTo>
                    <a:pt x="545" y="1195"/>
                  </a:lnTo>
                  <a:lnTo>
                    <a:pt x="520" y="1220"/>
                  </a:lnTo>
                  <a:lnTo>
                    <a:pt x="471" y="1195"/>
                  </a:lnTo>
                  <a:lnTo>
                    <a:pt x="446" y="1220"/>
                  </a:lnTo>
                  <a:lnTo>
                    <a:pt x="421" y="1220"/>
                  </a:lnTo>
                  <a:lnTo>
                    <a:pt x="397" y="1245"/>
                  </a:lnTo>
                  <a:lnTo>
                    <a:pt x="372" y="1294"/>
                  </a:lnTo>
                  <a:lnTo>
                    <a:pt x="372" y="1319"/>
                  </a:lnTo>
                  <a:lnTo>
                    <a:pt x="322" y="1344"/>
                  </a:lnTo>
                  <a:lnTo>
                    <a:pt x="347" y="1319"/>
                  </a:lnTo>
                  <a:lnTo>
                    <a:pt x="347" y="1269"/>
                  </a:lnTo>
                  <a:lnTo>
                    <a:pt x="322" y="1269"/>
                  </a:lnTo>
                  <a:lnTo>
                    <a:pt x="322" y="1220"/>
                  </a:lnTo>
                  <a:lnTo>
                    <a:pt x="298" y="1245"/>
                  </a:lnTo>
                  <a:lnTo>
                    <a:pt x="273" y="1319"/>
                  </a:lnTo>
                  <a:lnTo>
                    <a:pt x="223" y="1344"/>
                  </a:lnTo>
                  <a:lnTo>
                    <a:pt x="199" y="1294"/>
                  </a:lnTo>
                  <a:lnTo>
                    <a:pt x="174" y="1294"/>
                  </a:lnTo>
                  <a:lnTo>
                    <a:pt x="149" y="1344"/>
                  </a:lnTo>
                  <a:lnTo>
                    <a:pt x="124" y="1344"/>
                  </a:lnTo>
                  <a:lnTo>
                    <a:pt x="124" y="1319"/>
                  </a:lnTo>
                  <a:lnTo>
                    <a:pt x="99" y="1319"/>
                  </a:lnTo>
                  <a:lnTo>
                    <a:pt x="99" y="1245"/>
                  </a:lnTo>
                  <a:lnTo>
                    <a:pt x="75" y="1245"/>
                  </a:lnTo>
                  <a:lnTo>
                    <a:pt x="25" y="1220"/>
                  </a:lnTo>
                  <a:lnTo>
                    <a:pt x="50" y="1195"/>
                  </a:lnTo>
                  <a:lnTo>
                    <a:pt x="25" y="1170"/>
                  </a:lnTo>
                  <a:lnTo>
                    <a:pt x="0" y="1070"/>
                  </a:lnTo>
                  <a:lnTo>
                    <a:pt x="25" y="971"/>
                  </a:lnTo>
                  <a:lnTo>
                    <a:pt x="0" y="921"/>
                  </a:lnTo>
                  <a:lnTo>
                    <a:pt x="25" y="896"/>
                  </a:lnTo>
                  <a:lnTo>
                    <a:pt x="25" y="846"/>
                  </a:lnTo>
                  <a:lnTo>
                    <a:pt x="25" y="772"/>
                  </a:lnTo>
                  <a:lnTo>
                    <a:pt x="25" y="747"/>
                  </a:lnTo>
                  <a:lnTo>
                    <a:pt x="75" y="697"/>
                  </a:lnTo>
                  <a:lnTo>
                    <a:pt x="99" y="647"/>
                  </a:lnTo>
                  <a:lnTo>
                    <a:pt x="75" y="573"/>
                  </a:lnTo>
                  <a:lnTo>
                    <a:pt x="75" y="548"/>
                  </a:lnTo>
                  <a:lnTo>
                    <a:pt x="99" y="573"/>
                  </a:lnTo>
                  <a:lnTo>
                    <a:pt x="99" y="498"/>
                  </a:lnTo>
                  <a:lnTo>
                    <a:pt x="99" y="423"/>
                  </a:lnTo>
                  <a:lnTo>
                    <a:pt x="99" y="399"/>
                  </a:lnTo>
                  <a:lnTo>
                    <a:pt x="75" y="349"/>
                  </a:lnTo>
                  <a:lnTo>
                    <a:pt x="99" y="324"/>
                  </a:lnTo>
                  <a:lnTo>
                    <a:pt x="99" y="274"/>
                  </a:lnTo>
                  <a:lnTo>
                    <a:pt x="99" y="200"/>
                  </a:lnTo>
                  <a:lnTo>
                    <a:pt x="75" y="200"/>
                  </a:lnTo>
                  <a:lnTo>
                    <a:pt x="50" y="175"/>
                  </a:lnTo>
                  <a:lnTo>
                    <a:pt x="124" y="150"/>
                  </a:lnTo>
                  <a:lnTo>
                    <a:pt x="99" y="100"/>
                  </a:lnTo>
                  <a:lnTo>
                    <a:pt x="248" y="125"/>
                  </a:lnTo>
                  <a:lnTo>
                    <a:pt x="248" y="50"/>
                  </a:lnTo>
                  <a:lnTo>
                    <a:pt x="273" y="25"/>
                  </a:lnTo>
                  <a:lnTo>
                    <a:pt x="298" y="0"/>
                  </a:lnTo>
                  <a:lnTo>
                    <a:pt x="298" y="50"/>
                  </a:lnTo>
                  <a:lnTo>
                    <a:pt x="322" y="75"/>
                  </a:lnTo>
                  <a:lnTo>
                    <a:pt x="372" y="50"/>
                  </a:lnTo>
                  <a:lnTo>
                    <a:pt x="372" y="75"/>
                  </a:lnTo>
                  <a:lnTo>
                    <a:pt x="397" y="75"/>
                  </a:lnTo>
                  <a:lnTo>
                    <a:pt x="421" y="100"/>
                  </a:lnTo>
                  <a:lnTo>
                    <a:pt x="471" y="150"/>
                  </a:lnTo>
                  <a:lnTo>
                    <a:pt x="520" y="200"/>
                  </a:lnTo>
                  <a:lnTo>
                    <a:pt x="545" y="274"/>
                  </a:lnTo>
                  <a:lnTo>
                    <a:pt x="545" y="299"/>
                  </a:lnTo>
                  <a:lnTo>
                    <a:pt x="595" y="324"/>
                  </a:lnTo>
                  <a:lnTo>
                    <a:pt x="620" y="399"/>
                  </a:lnTo>
                  <a:lnTo>
                    <a:pt x="595" y="448"/>
                  </a:lnTo>
                  <a:lnTo>
                    <a:pt x="620" y="473"/>
                  </a:lnTo>
                  <a:lnTo>
                    <a:pt x="644" y="473"/>
                  </a:lnTo>
                  <a:lnTo>
                    <a:pt x="644" y="523"/>
                  </a:lnTo>
                  <a:lnTo>
                    <a:pt x="644" y="573"/>
                  </a:lnTo>
                  <a:lnTo>
                    <a:pt x="694" y="573"/>
                  </a:lnTo>
                  <a:lnTo>
                    <a:pt x="694" y="598"/>
                  </a:lnTo>
                  <a:lnTo>
                    <a:pt x="694" y="623"/>
                  </a:lnTo>
                  <a:lnTo>
                    <a:pt x="694" y="672"/>
                  </a:lnTo>
                  <a:lnTo>
                    <a:pt x="644" y="672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FFD85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7" name="Freeform 68">
              <a:extLst>
                <a:ext uri="{FF2B5EF4-FFF2-40B4-BE49-F238E27FC236}">
                  <a16:creationId xmlns:a16="http://schemas.microsoft.com/office/drawing/2014/main" id="{C76E553F-BB8F-C7B9-53A0-5022FE8404AD}"/>
                </a:ext>
              </a:extLst>
            </p:cNvPr>
            <p:cNvSpPr>
              <a:spLocks/>
            </p:cNvSpPr>
            <p:nvPr/>
          </p:nvSpPr>
          <p:spPr bwMode="auto">
            <a:xfrm>
              <a:off x="8267027" y="3225450"/>
              <a:ext cx="96351" cy="102032"/>
            </a:xfrm>
            <a:custGeom>
              <a:avLst/>
              <a:gdLst/>
              <a:ahLst/>
              <a:cxnLst>
                <a:cxn ang="0">
                  <a:pos x="50" y="622"/>
                </a:cxn>
                <a:cxn ang="0">
                  <a:pos x="99" y="647"/>
                </a:cxn>
                <a:cxn ang="0">
                  <a:pos x="99" y="747"/>
                </a:cxn>
                <a:cxn ang="0">
                  <a:pos x="149" y="772"/>
                </a:cxn>
                <a:cxn ang="0">
                  <a:pos x="149" y="846"/>
                </a:cxn>
                <a:cxn ang="0">
                  <a:pos x="124" y="921"/>
                </a:cxn>
                <a:cxn ang="0">
                  <a:pos x="174" y="946"/>
                </a:cxn>
                <a:cxn ang="0">
                  <a:pos x="223" y="971"/>
                </a:cxn>
                <a:cxn ang="0">
                  <a:pos x="297" y="896"/>
                </a:cxn>
                <a:cxn ang="0">
                  <a:pos x="347" y="921"/>
                </a:cxn>
                <a:cxn ang="0">
                  <a:pos x="421" y="871"/>
                </a:cxn>
                <a:cxn ang="0">
                  <a:pos x="396" y="821"/>
                </a:cxn>
                <a:cxn ang="0">
                  <a:pos x="322" y="797"/>
                </a:cxn>
                <a:cxn ang="0">
                  <a:pos x="396" y="772"/>
                </a:cxn>
                <a:cxn ang="0">
                  <a:pos x="495" y="772"/>
                </a:cxn>
                <a:cxn ang="0">
                  <a:pos x="545" y="722"/>
                </a:cxn>
                <a:cxn ang="0">
                  <a:pos x="570" y="672"/>
                </a:cxn>
                <a:cxn ang="0">
                  <a:pos x="644" y="747"/>
                </a:cxn>
                <a:cxn ang="0">
                  <a:pos x="694" y="697"/>
                </a:cxn>
                <a:cxn ang="0">
                  <a:pos x="694" y="597"/>
                </a:cxn>
                <a:cxn ang="0">
                  <a:pos x="644" y="498"/>
                </a:cxn>
                <a:cxn ang="0">
                  <a:pos x="694" y="423"/>
                </a:cxn>
                <a:cxn ang="0">
                  <a:pos x="768" y="448"/>
                </a:cxn>
                <a:cxn ang="0">
                  <a:pos x="817" y="349"/>
                </a:cxn>
                <a:cxn ang="0">
                  <a:pos x="817" y="299"/>
                </a:cxn>
                <a:cxn ang="0">
                  <a:pos x="842" y="249"/>
                </a:cxn>
                <a:cxn ang="0">
                  <a:pos x="892" y="249"/>
                </a:cxn>
                <a:cxn ang="0">
                  <a:pos x="916" y="174"/>
                </a:cxn>
                <a:cxn ang="0">
                  <a:pos x="892" y="50"/>
                </a:cxn>
                <a:cxn ang="0">
                  <a:pos x="842" y="0"/>
                </a:cxn>
                <a:cxn ang="0">
                  <a:pos x="718" y="25"/>
                </a:cxn>
                <a:cxn ang="0">
                  <a:pos x="694" y="75"/>
                </a:cxn>
                <a:cxn ang="0">
                  <a:pos x="619" y="125"/>
                </a:cxn>
                <a:cxn ang="0">
                  <a:pos x="520" y="125"/>
                </a:cxn>
                <a:cxn ang="0">
                  <a:pos x="495" y="199"/>
                </a:cxn>
                <a:cxn ang="0">
                  <a:pos x="372" y="224"/>
                </a:cxn>
                <a:cxn ang="0">
                  <a:pos x="372" y="174"/>
                </a:cxn>
                <a:cxn ang="0">
                  <a:pos x="322" y="174"/>
                </a:cxn>
                <a:cxn ang="0">
                  <a:pos x="273" y="125"/>
                </a:cxn>
                <a:cxn ang="0">
                  <a:pos x="198" y="125"/>
                </a:cxn>
                <a:cxn ang="0">
                  <a:pos x="149" y="174"/>
                </a:cxn>
                <a:cxn ang="0">
                  <a:pos x="124" y="249"/>
                </a:cxn>
                <a:cxn ang="0">
                  <a:pos x="149" y="349"/>
                </a:cxn>
                <a:cxn ang="0">
                  <a:pos x="75" y="349"/>
                </a:cxn>
                <a:cxn ang="0">
                  <a:pos x="0" y="448"/>
                </a:cxn>
                <a:cxn ang="0">
                  <a:pos x="50" y="498"/>
                </a:cxn>
              </a:cxnLst>
              <a:rect l="0" t="0" r="r" b="b"/>
              <a:pathLst>
                <a:path w="916" h="971">
                  <a:moveTo>
                    <a:pt x="75" y="573"/>
                  </a:moveTo>
                  <a:lnTo>
                    <a:pt x="50" y="622"/>
                  </a:lnTo>
                  <a:lnTo>
                    <a:pt x="75" y="647"/>
                  </a:lnTo>
                  <a:lnTo>
                    <a:pt x="99" y="647"/>
                  </a:lnTo>
                  <a:lnTo>
                    <a:pt x="99" y="697"/>
                  </a:lnTo>
                  <a:lnTo>
                    <a:pt x="99" y="747"/>
                  </a:lnTo>
                  <a:lnTo>
                    <a:pt x="149" y="747"/>
                  </a:lnTo>
                  <a:lnTo>
                    <a:pt x="149" y="772"/>
                  </a:lnTo>
                  <a:lnTo>
                    <a:pt x="149" y="797"/>
                  </a:lnTo>
                  <a:lnTo>
                    <a:pt x="149" y="846"/>
                  </a:lnTo>
                  <a:lnTo>
                    <a:pt x="99" y="846"/>
                  </a:lnTo>
                  <a:lnTo>
                    <a:pt x="124" y="921"/>
                  </a:lnTo>
                  <a:lnTo>
                    <a:pt x="99" y="946"/>
                  </a:lnTo>
                  <a:lnTo>
                    <a:pt x="174" y="946"/>
                  </a:lnTo>
                  <a:lnTo>
                    <a:pt x="198" y="971"/>
                  </a:lnTo>
                  <a:lnTo>
                    <a:pt x="223" y="971"/>
                  </a:lnTo>
                  <a:lnTo>
                    <a:pt x="248" y="921"/>
                  </a:lnTo>
                  <a:lnTo>
                    <a:pt x="297" y="896"/>
                  </a:lnTo>
                  <a:lnTo>
                    <a:pt x="322" y="896"/>
                  </a:lnTo>
                  <a:lnTo>
                    <a:pt x="347" y="921"/>
                  </a:lnTo>
                  <a:lnTo>
                    <a:pt x="421" y="896"/>
                  </a:lnTo>
                  <a:lnTo>
                    <a:pt x="421" y="871"/>
                  </a:lnTo>
                  <a:lnTo>
                    <a:pt x="396" y="846"/>
                  </a:lnTo>
                  <a:lnTo>
                    <a:pt x="396" y="821"/>
                  </a:lnTo>
                  <a:lnTo>
                    <a:pt x="322" y="846"/>
                  </a:lnTo>
                  <a:lnTo>
                    <a:pt x="322" y="797"/>
                  </a:lnTo>
                  <a:lnTo>
                    <a:pt x="372" y="797"/>
                  </a:lnTo>
                  <a:lnTo>
                    <a:pt x="396" y="772"/>
                  </a:lnTo>
                  <a:lnTo>
                    <a:pt x="446" y="797"/>
                  </a:lnTo>
                  <a:lnTo>
                    <a:pt x="495" y="772"/>
                  </a:lnTo>
                  <a:lnTo>
                    <a:pt x="520" y="747"/>
                  </a:lnTo>
                  <a:lnTo>
                    <a:pt x="545" y="722"/>
                  </a:lnTo>
                  <a:lnTo>
                    <a:pt x="545" y="697"/>
                  </a:lnTo>
                  <a:lnTo>
                    <a:pt x="570" y="672"/>
                  </a:lnTo>
                  <a:lnTo>
                    <a:pt x="595" y="697"/>
                  </a:lnTo>
                  <a:lnTo>
                    <a:pt x="644" y="747"/>
                  </a:lnTo>
                  <a:lnTo>
                    <a:pt x="669" y="722"/>
                  </a:lnTo>
                  <a:lnTo>
                    <a:pt x="694" y="697"/>
                  </a:lnTo>
                  <a:lnTo>
                    <a:pt x="718" y="697"/>
                  </a:lnTo>
                  <a:lnTo>
                    <a:pt x="694" y="597"/>
                  </a:lnTo>
                  <a:lnTo>
                    <a:pt x="669" y="548"/>
                  </a:lnTo>
                  <a:lnTo>
                    <a:pt x="644" y="498"/>
                  </a:lnTo>
                  <a:lnTo>
                    <a:pt x="669" y="473"/>
                  </a:lnTo>
                  <a:lnTo>
                    <a:pt x="694" y="423"/>
                  </a:lnTo>
                  <a:lnTo>
                    <a:pt x="743" y="423"/>
                  </a:lnTo>
                  <a:lnTo>
                    <a:pt x="768" y="448"/>
                  </a:lnTo>
                  <a:lnTo>
                    <a:pt x="817" y="398"/>
                  </a:lnTo>
                  <a:lnTo>
                    <a:pt x="817" y="349"/>
                  </a:lnTo>
                  <a:lnTo>
                    <a:pt x="793" y="324"/>
                  </a:lnTo>
                  <a:lnTo>
                    <a:pt x="817" y="299"/>
                  </a:lnTo>
                  <a:lnTo>
                    <a:pt x="842" y="299"/>
                  </a:lnTo>
                  <a:lnTo>
                    <a:pt x="842" y="249"/>
                  </a:lnTo>
                  <a:lnTo>
                    <a:pt x="867" y="274"/>
                  </a:lnTo>
                  <a:lnTo>
                    <a:pt x="892" y="249"/>
                  </a:lnTo>
                  <a:lnTo>
                    <a:pt x="892" y="199"/>
                  </a:lnTo>
                  <a:lnTo>
                    <a:pt x="916" y="174"/>
                  </a:lnTo>
                  <a:lnTo>
                    <a:pt x="916" y="75"/>
                  </a:lnTo>
                  <a:lnTo>
                    <a:pt x="892" y="50"/>
                  </a:lnTo>
                  <a:lnTo>
                    <a:pt x="892" y="25"/>
                  </a:lnTo>
                  <a:lnTo>
                    <a:pt x="842" y="0"/>
                  </a:lnTo>
                  <a:lnTo>
                    <a:pt x="793" y="50"/>
                  </a:lnTo>
                  <a:lnTo>
                    <a:pt x="718" y="25"/>
                  </a:lnTo>
                  <a:lnTo>
                    <a:pt x="694" y="50"/>
                  </a:lnTo>
                  <a:lnTo>
                    <a:pt x="694" y="75"/>
                  </a:lnTo>
                  <a:lnTo>
                    <a:pt x="669" y="100"/>
                  </a:lnTo>
                  <a:lnTo>
                    <a:pt x="619" y="125"/>
                  </a:lnTo>
                  <a:lnTo>
                    <a:pt x="545" y="125"/>
                  </a:lnTo>
                  <a:lnTo>
                    <a:pt x="520" y="125"/>
                  </a:lnTo>
                  <a:lnTo>
                    <a:pt x="520" y="150"/>
                  </a:lnTo>
                  <a:lnTo>
                    <a:pt x="495" y="199"/>
                  </a:lnTo>
                  <a:lnTo>
                    <a:pt x="471" y="224"/>
                  </a:lnTo>
                  <a:lnTo>
                    <a:pt x="372" y="224"/>
                  </a:lnTo>
                  <a:lnTo>
                    <a:pt x="372" y="224"/>
                  </a:lnTo>
                  <a:lnTo>
                    <a:pt x="372" y="174"/>
                  </a:lnTo>
                  <a:lnTo>
                    <a:pt x="347" y="174"/>
                  </a:lnTo>
                  <a:lnTo>
                    <a:pt x="322" y="174"/>
                  </a:lnTo>
                  <a:lnTo>
                    <a:pt x="297" y="125"/>
                  </a:lnTo>
                  <a:lnTo>
                    <a:pt x="273" y="125"/>
                  </a:lnTo>
                  <a:lnTo>
                    <a:pt x="248" y="150"/>
                  </a:lnTo>
                  <a:lnTo>
                    <a:pt x="198" y="125"/>
                  </a:lnTo>
                  <a:lnTo>
                    <a:pt x="174" y="174"/>
                  </a:lnTo>
                  <a:lnTo>
                    <a:pt x="149" y="174"/>
                  </a:lnTo>
                  <a:lnTo>
                    <a:pt x="149" y="199"/>
                  </a:lnTo>
                  <a:lnTo>
                    <a:pt x="124" y="249"/>
                  </a:lnTo>
                  <a:lnTo>
                    <a:pt x="149" y="299"/>
                  </a:lnTo>
                  <a:lnTo>
                    <a:pt x="149" y="349"/>
                  </a:lnTo>
                  <a:lnTo>
                    <a:pt x="99" y="349"/>
                  </a:lnTo>
                  <a:lnTo>
                    <a:pt x="75" y="349"/>
                  </a:lnTo>
                  <a:lnTo>
                    <a:pt x="50" y="398"/>
                  </a:lnTo>
                  <a:lnTo>
                    <a:pt x="0" y="448"/>
                  </a:lnTo>
                  <a:lnTo>
                    <a:pt x="0" y="473"/>
                  </a:lnTo>
                  <a:lnTo>
                    <a:pt x="50" y="498"/>
                  </a:lnTo>
                  <a:lnTo>
                    <a:pt x="75" y="573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8" name="Freeform 69">
              <a:extLst>
                <a:ext uri="{FF2B5EF4-FFF2-40B4-BE49-F238E27FC236}">
                  <a16:creationId xmlns:a16="http://schemas.microsoft.com/office/drawing/2014/main" id="{85275D13-4611-C3E6-F827-5F9F564B1E82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8970" y="3030684"/>
              <a:ext cx="213739" cy="242535"/>
            </a:xfrm>
            <a:custGeom>
              <a:avLst/>
              <a:gdLst/>
              <a:ahLst/>
              <a:cxnLst>
                <a:cxn ang="0">
                  <a:pos x="693" y="1916"/>
                </a:cxn>
                <a:cxn ang="0">
                  <a:pos x="544" y="1742"/>
                </a:cxn>
                <a:cxn ang="0">
                  <a:pos x="445" y="1493"/>
                </a:cxn>
                <a:cxn ang="0">
                  <a:pos x="198" y="1195"/>
                </a:cxn>
                <a:cxn ang="0">
                  <a:pos x="247" y="1020"/>
                </a:cxn>
                <a:cxn ang="0">
                  <a:pos x="173" y="647"/>
                </a:cxn>
                <a:cxn ang="0">
                  <a:pos x="74" y="0"/>
                </a:cxn>
                <a:cxn ang="0">
                  <a:pos x="346" y="125"/>
                </a:cxn>
                <a:cxn ang="0">
                  <a:pos x="520" y="199"/>
                </a:cxn>
                <a:cxn ang="0">
                  <a:pos x="470" y="324"/>
                </a:cxn>
                <a:cxn ang="0">
                  <a:pos x="594" y="572"/>
                </a:cxn>
                <a:cxn ang="0">
                  <a:pos x="767" y="597"/>
                </a:cxn>
                <a:cxn ang="0">
                  <a:pos x="965" y="647"/>
                </a:cxn>
                <a:cxn ang="0">
                  <a:pos x="1089" y="672"/>
                </a:cxn>
                <a:cxn ang="0">
                  <a:pos x="1139" y="747"/>
                </a:cxn>
                <a:cxn ang="0">
                  <a:pos x="1287" y="772"/>
                </a:cxn>
                <a:cxn ang="0">
                  <a:pos x="1535" y="1020"/>
                </a:cxn>
                <a:cxn ang="0">
                  <a:pos x="1659" y="1219"/>
                </a:cxn>
                <a:cxn ang="0">
                  <a:pos x="1882" y="1418"/>
                </a:cxn>
                <a:cxn ang="0">
                  <a:pos x="1857" y="1518"/>
                </a:cxn>
                <a:cxn ang="0">
                  <a:pos x="1807" y="1692"/>
                </a:cxn>
                <a:cxn ang="0">
                  <a:pos x="1882" y="1817"/>
                </a:cxn>
                <a:cxn ang="0">
                  <a:pos x="1981" y="1891"/>
                </a:cxn>
                <a:cxn ang="0">
                  <a:pos x="2030" y="1991"/>
                </a:cxn>
                <a:cxn ang="0">
                  <a:pos x="1931" y="2016"/>
                </a:cxn>
                <a:cxn ang="0">
                  <a:pos x="1783" y="2090"/>
                </a:cxn>
                <a:cxn ang="0">
                  <a:pos x="1758" y="2040"/>
                </a:cxn>
                <a:cxn ang="0">
                  <a:pos x="1684" y="1991"/>
                </a:cxn>
                <a:cxn ang="0">
                  <a:pos x="1585" y="2040"/>
                </a:cxn>
                <a:cxn ang="0">
                  <a:pos x="1535" y="2115"/>
                </a:cxn>
                <a:cxn ang="0">
                  <a:pos x="1510" y="2215"/>
                </a:cxn>
                <a:cxn ang="0">
                  <a:pos x="1411" y="2314"/>
                </a:cxn>
                <a:cxn ang="0">
                  <a:pos x="1287" y="2140"/>
                </a:cxn>
                <a:cxn ang="0">
                  <a:pos x="1238" y="2090"/>
                </a:cxn>
                <a:cxn ang="0">
                  <a:pos x="1164" y="2040"/>
                </a:cxn>
                <a:cxn ang="0">
                  <a:pos x="1114" y="2165"/>
                </a:cxn>
                <a:cxn ang="0">
                  <a:pos x="866" y="1991"/>
                </a:cxn>
                <a:cxn ang="0">
                  <a:pos x="792" y="1916"/>
                </a:cxn>
                <a:cxn ang="0">
                  <a:pos x="1114" y="1443"/>
                </a:cxn>
                <a:cxn ang="0">
                  <a:pos x="1238" y="1394"/>
                </a:cxn>
                <a:cxn ang="0">
                  <a:pos x="1263" y="1319"/>
                </a:cxn>
                <a:cxn ang="0">
                  <a:pos x="1139" y="1294"/>
                </a:cxn>
                <a:cxn ang="0">
                  <a:pos x="1040" y="1244"/>
                </a:cxn>
                <a:cxn ang="0">
                  <a:pos x="1114" y="1319"/>
                </a:cxn>
                <a:cxn ang="0">
                  <a:pos x="1089" y="1394"/>
                </a:cxn>
              </a:cxnLst>
              <a:rect l="0" t="0" r="r" b="b"/>
              <a:pathLst>
                <a:path w="2030" h="2314">
                  <a:moveTo>
                    <a:pt x="743" y="1916"/>
                  </a:moveTo>
                  <a:lnTo>
                    <a:pt x="743" y="1991"/>
                  </a:lnTo>
                  <a:lnTo>
                    <a:pt x="693" y="1916"/>
                  </a:lnTo>
                  <a:lnTo>
                    <a:pt x="644" y="1767"/>
                  </a:lnTo>
                  <a:lnTo>
                    <a:pt x="569" y="1767"/>
                  </a:lnTo>
                  <a:lnTo>
                    <a:pt x="544" y="1742"/>
                  </a:lnTo>
                  <a:lnTo>
                    <a:pt x="520" y="1667"/>
                  </a:lnTo>
                  <a:lnTo>
                    <a:pt x="470" y="1543"/>
                  </a:lnTo>
                  <a:lnTo>
                    <a:pt x="445" y="1493"/>
                  </a:lnTo>
                  <a:lnTo>
                    <a:pt x="421" y="1493"/>
                  </a:lnTo>
                  <a:lnTo>
                    <a:pt x="396" y="1418"/>
                  </a:lnTo>
                  <a:lnTo>
                    <a:pt x="198" y="1195"/>
                  </a:lnTo>
                  <a:lnTo>
                    <a:pt x="198" y="1145"/>
                  </a:lnTo>
                  <a:lnTo>
                    <a:pt x="198" y="1045"/>
                  </a:lnTo>
                  <a:lnTo>
                    <a:pt x="247" y="1020"/>
                  </a:lnTo>
                  <a:lnTo>
                    <a:pt x="272" y="971"/>
                  </a:lnTo>
                  <a:lnTo>
                    <a:pt x="297" y="871"/>
                  </a:lnTo>
                  <a:lnTo>
                    <a:pt x="173" y="647"/>
                  </a:lnTo>
                  <a:lnTo>
                    <a:pt x="99" y="647"/>
                  </a:lnTo>
                  <a:lnTo>
                    <a:pt x="0" y="498"/>
                  </a:lnTo>
                  <a:lnTo>
                    <a:pt x="74" y="0"/>
                  </a:lnTo>
                  <a:lnTo>
                    <a:pt x="223" y="50"/>
                  </a:lnTo>
                  <a:lnTo>
                    <a:pt x="297" y="50"/>
                  </a:lnTo>
                  <a:lnTo>
                    <a:pt x="346" y="125"/>
                  </a:lnTo>
                  <a:lnTo>
                    <a:pt x="396" y="174"/>
                  </a:lnTo>
                  <a:lnTo>
                    <a:pt x="445" y="249"/>
                  </a:lnTo>
                  <a:lnTo>
                    <a:pt x="520" y="199"/>
                  </a:lnTo>
                  <a:lnTo>
                    <a:pt x="520" y="249"/>
                  </a:lnTo>
                  <a:lnTo>
                    <a:pt x="544" y="249"/>
                  </a:lnTo>
                  <a:lnTo>
                    <a:pt x="470" y="324"/>
                  </a:lnTo>
                  <a:lnTo>
                    <a:pt x="544" y="423"/>
                  </a:lnTo>
                  <a:lnTo>
                    <a:pt x="594" y="523"/>
                  </a:lnTo>
                  <a:lnTo>
                    <a:pt x="594" y="572"/>
                  </a:lnTo>
                  <a:lnTo>
                    <a:pt x="619" y="597"/>
                  </a:lnTo>
                  <a:lnTo>
                    <a:pt x="644" y="572"/>
                  </a:lnTo>
                  <a:lnTo>
                    <a:pt x="767" y="597"/>
                  </a:lnTo>
                  <a:lnTo>
                    <a:pt x="792" y="622"/>
                  </a:lnTo>
                  <a:lnTo>
                    <a:pt x="891" y="622"/>
                  </a:lnTo>
                  <a:lnTo>
                    <a:pt x="965" y="647"/>
                  </a:lnTo>
                  <a:lnTo>
                    <a:pt x="990" y="672"/>
                  </a:lnTo>
                  <a:lnTo>
                    <a:pt x="1040" y="622"/>
                  </a:lnTo>
                  <a:lnTo>
                    <a:pt x="1089" y="672"/>
                  </a:lnTo>
                  <a:lnTo>
                    <a:pt x="1114" y="722"/>
                  </a:lnTo>
                  <a:lnTo>
                    <a:pt x="1089" y="747"/>
                  </a:lnTo>
                  <a:lnTo>
                    <a:pt x="1139" y="747"/>
                  </a:lnTo>
                  <a:lnTo>
                    <a:pt x="1164" y="747"/>
                  </a:lnTo>
                  <a:lnTo>
                    <a:pt x="1213" y="747"/>
                  </a:lnTo>
                  <a:lnTo>
                    <a:pt x="1287" y="772"/>
                  </a:lnTo>
                  <a:lnTo>
                    <a:pt x="1312" y="672"/>
                  </a:lnTo>
                  <a:lnTo>
                    <a:pt x="1362" y="747"/>
                  </a:lnTo>
                  <a:lnTo>
                    <a:pt x="1535" y="1020"/>
                  </a:lnTo>
                  <a:lnTo>
                    <a:pt x="1560" y="1120"/>
                  </a:lnTo>
                  <a:lnTo>
                    <a:pt x="1585" y="1170"/>
                  </a:lnTo>
                  <a:lnTo>
                    <a:pt x="1659" y="1219"/>
                  </a:lnTo>
                  <a:lnTo>
                    <a:pt x="1758" y="1219"/>
                  </a:lnTo>
                  <a:lnTo>
                    <a:pt x="1807" y="1344"/>
                  </a:lnTo>
                  <a:lnTo>
                    <a:pt x="1882" y="1418"/>
                  </a:lnTo>
                  <a:lnTo>
                    <a:pt x="1882" y="1468"/>
                  </a:lnTo>
                  <a:lnTo>
                    <a:pt x="1832" y="1493"/>
                  </a:lnTo>
                  <a:lnTo>
                    <a:pt x="1857" y="1518"/>
                  </a:lnTo>
                  <a:lnTo>
                    <a:pt x="1807" y="1593"/>
                  </a:lnTo>
                  <a:lnTo>
                    <a:pt x="1758" y="1593"/>
                  </a:lnTo>
                  <a:lnTo>
                    <a:pt x="1807" y="1692"/>
                  </a:lnTo>
                  <a:lnTo>
                    <a:pt x="1832" y="1692"/>
                  </a:lnTo>
                  <a:lnTo>
                    <a:pt x="1832" y="1717"/>
                  </a:lnTo>
                  <a:lnTo>
                    <a:pt x="1882" y="1817"/>
                  </a:lnTo>
                  <a:lnTo>
                    <a:pt x="1931" y="1817"/>
                  </a:lnTo>
                  <a:lnTo>
                    <a:pt x="1981" y="1841"/>
                  </a:lnTo>
                  <a:lnTo>
                    <a:pt x="1981" y="1891"/>
                  </a:lnTo>
                  <a:lnTo>
                    <a:pt x="2006" y="1891"/>
                  </a:lnTo>
                  <a:lnTo>
                    <a:pt x="2006" y="1941"/>
                  </a:lnTo>
                  <a:lnTo>
                    <a:pt x="2030" y="1991"/>
                  </a:lnTo>
                  <a:lnTo>
                    <a:pt x="1956" y="1991"/>
                  </a:lnTo>
                  <a:lnTo>
                    <a:pt x="1931" y="1991"/>
                  </a:lnTo>
                  <a:lnTo>
                    <a:pt x="1931" y="2016"/>
                  </a:lnTo>
                  <a:lnTo>
                    <a:pt x="1906" y="2065"/>
                  </a:lnTo>
                  <a:lnTo>
                    <a:pt x="1882" y="2090"/>
                  </a:lnTo>
                  <a:lnTo>
                    <a:pt x="1783" y="2090"/>
                  </a:lnTo>
                  <a:lnTo>
                    <a:pt x="1783" y="2090"/>
                  </a:lnTo>
                  <a:lnTo>
                    <a:pt x="1783" y="2040"/>
                  </a:lnTo>
                  <a:lnTo>
                    <a:pt x="1758" y="2040"/>
                  </a:lnTo>
                  <a:lnTo>
                    <a:pt x="1733" y="2040"/>
                  </a:lnTo>
                  <a:lnTo>
                    <a:pt x="1708" y="1991"/>
                  </a:lnTo>
                  <a:lnTo>
                    <a:pt x="1684" y="1991"/>
                  </a:lnTo>
                  <a:lnTo>
                    <a:pt x="1659" y="2016"/>
                  </a:lnTo>
                  <a:lnTo>
                    <a:pt x="1609" y="1991"/>
                  </a:lnTo>
                  <a:lnTo>
                    <a:pt x="1585" y="2040"/>
                  </a:lnTo>
                  <a:lnTo>
                    <a:pt x="1560" y="2040"/>
                  </a:lnTo>
                  <a:lnTo>
                    <a:pt x="1560" y="2065"/>
                  </a:lnTo>
                  <a:lnTo>
                    <a:pt x="1535" y="2115"/>
                  </a:lnTo>
                  <a:lnTo>
                    <a:pt x="1560" y="2165"/>
                  </a:lnTo>
                  <a:lnTo>
                    <a:pt x="1560" y="2215"/>
                  </a:lnTo>
                  <a:lnTo>
                    <a:pt x="1510" y="2215"/>
                  </a:lnTo>
                  <a:lnTo>
                    <a:pt x="1486" y="2215"/>
                  </a:lnTo>
                  <a:lnTo>
                    <a:pt x="1461" y="2264"/>
                  </a:lnTo>
                  <a:lnTo>
                    <a:pt x="1411" y="2314"/>
                  </a:lnTo>
                  <a:lnTo>
                    <a:pt x="1386" y="2240"/>
                  </a:lnTo>
                  <a:lnTo>
                    <a:pt x="1337" y="2190"/>
                  </a:lnTo>
                  <a:lnTo>
                    <a:pt x="1287" y="2140"/>
                  </a:lnTo>
                  <a:lnTo>
                    <a:pt x="1263" y="2115"/>
                  </a:lnTo>
                  <a:lnTo>
                    <a:pt x="1238" y="2115"/>
                  </a:lnTo>
                  <a:lnTo>
                    <a:pt x="1238" y="2090"/>
                  </a:lnTo>
                  <a:lnTo>
                    <a:pt x="1188" y="2115"/>
                  </a:lnTo>
                  <a:lnTo>
                    <a:pt x="1164" y="2090"/>
                  </a:lnTo>
                  <a:lnTo>
                    <a:pt x="1164" y="2040"/>
                  </a:lnTo>
                  <a:lnTo>
                    <a:pt x="1139" y="2065"/>
                  </a:lnTo>
                  <a:lnTo>
                    <a:pt x="1114" y="2090"/>
                  </a:lnTo>
                  <a:lnTo>
                    <a:pt x="1114" y="2165"/>
                  </a:lnTo>
                  <a:lnTo>
                    <a:pt x="965" y="2140"/>
                  </a:lnTo>
                  <a:lnTo>
                    <a:pt x="866" y="2065"/>
                  </a:lnTo>
                  <a:lnTo>
                    <a:pt x="866" y="1991"/>
                  </a:lnTo>
                  <a:lnTo>
                    <a:pt x="842" y="1941"/>
                  </a:lnTo>
                  <a:lnTo>
                    <a:pt x="792" y="1941"/>
                  </a:lnTo>
                  <a:lnTo>
                    <a:pt x="792" y="1916"/>
                  </a:lnTo>
                  <a:lnTo>
                    <a:pt x="743" y="1916"/>
                  </a:lnTo>
                  <a:lnTo>
                    <a:pt x="1089" y="1394"/>
                  </a:lnTo>
                  <a:lnTo>
                    <a:pt x="1114" y="1443"/>
                  </a:lnTo>
                  <a:lnTo>
                    <a:pt x="1213" y="1394"/>
                  </a:lnTo>
                  <a:lnTo>
                    <a:pt x="1238" y="1468"/>
                  </a:lnTo>
                  <a:lnTo>
                    <a:pt x="1238" y="1394"/>
                  </a:lnTo>
                  <a:lnTo>
                    <a:pt x="1263" y="1369"/>
                  </a:lnTo>
                  <a:lnTo>
                    <a:pt x="1287" y="1344"/>
                  </a:lnTo>
                  <a:lnTo>
                    <a:pt x="1263" y="1319"/>
                  </a:lnTo>
                  <a:lnTo>
                    <a:pt x="1238" y="1344"/>
                  </a:lnTo>
                  <a:lnTo>
                    <a:pt x="1213" y="1369"/>
                  </a:lnTo>
                  <a:lnTo>
                    <a:pt x="1139" y="1294"/>
                  </a:lnTo>
                  <a:lnTo>
                    <a:pt x="1114" y="1294"/>
                  </a:lnTo>
                  <a:lnTo>
                    <a:pt x="1065" y="1219"/>
                  </a:lnTo>
                  <a:lnTo>
                    <a:pt x="1040" y="1244"/>
                  </a:lnTo>
                  <a:lnTo>
                    <a:pt x="1040" y="1294"/>
                  </a:lnTo>
                  <a:lnTo>
                    <a:pt x="1089" y="1294"/>
                  </a:lnTo>
                  <a:lnTo>
                    <a:pt x="1114" y="1319"/>
                  </a:lnTo>
                  <a:lnTo>
                    <a:pt x="1089" y="1319"/>
                  </a:lnTo>
                  <a:lnTo>
                    <a:pt x="1040" y="1319"/>
                  </a:lnTo>
                  <a:lnTo>
                    <a:pt x="1089" y="1394"/>
                  </a:lnTo>
                  <a:lnTo>
                    <a:pt x="743" y="1916"/>
                  </a:lnTo>
                  <a:close/>
                </a:path>
              </a:pathLst>
            </a:custGeom>
            <a:solidFill>
              <a:srgbClr val="377D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9" name="Freeform 70">
              <a:extLst>
                <a:ext uri="{FF2B5EF4-FFF2-40B4-BE49-F238E27FC236}">
                  <a16:creationId xmlns:a16="http://schemas.microsoft.com/office/drawing/2014/main" id="{54C32DCD-8E4D-488C-9D00-583C9382F429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8970" y="3030684"/>
              <a:ext cx="213739" cy="242535"/>
            </a:xfrm>
            <a:custGeom>
              <a:avLst/>
              <a:gdLst/>
              <a:ahLst/>
              <a:cxnLst>
                <a:cxn ang="0">
                  <a:pos x="743" y="1991"/>
                </a:cxn>
                <a:cxn ang="0">
                  <a:pos x="644" y="1767"/>
                </a:cxn>
                <a:cxn ang="0">
                  <a:pos x="544" y="1742"/>
                </a:cxn>
                <a:cxn ang="0">
                  <a:pos x="470" y="1543"/>
                </a:cxn>
                <a:cxn ang="0">
                  <a:pos x="421" y="1493"/>
                </a:cxn>
                <a:cxn ang="0">
                  <a:pos x="198" y="1195"/>
                </a:cxn>
                <a:cxn ang="0">
                  <a:pos x="198" y="1045"/>
                </a:cxn>
                <a:cxn ang="0">
                  <a:pos x="272" y="971"/>
                </a:cxn>
                <a:cxn ang="0">
                  <a:pos x="173" y="647"/>
                </a:cxn>
                <a:cxn ang="0">
                  <a:pos x="0" y="498"/>
                </a:cxn>
                <a:cxn ang="0">
                  <a:pos x="223" y="50"/>
                </a:cxn>
                <a:cxn ang="0">
                  <a:pos x="346" y="125"/>
                </a:cxn>
                <a:cxn ang="0">
                  <a:pos x="445" y="249"/>
                </a:cxn>
                <a:cxn ang="0">
                  <a:pos x="520" y="249"/>
                </a:cxn>
                <a:cxn ang="0">
                  <a:pos x="470" y="324"/>
                </a:cxn>
                <a:cxn ang="0">
                  <a:pos x="594" y="523"/>
                </a:cxn>
                <a:cxn ang="0">
                  <a:pos x="619" y="597"/>
                </a:cxn>
                <a:cxn ang="0">
                  <a:pos x="767" y="597"/>
                </a:cxn>
                <a:cxn ang="0">
                  <a:pos x="891" y="622"/>
                </a:cxn>
                <a:cxn ang="0">
                  <a:pos x="990" y="672"/>
                </a:cxn>
                <a:cxn ang="0">
                  <a:pos x="1089" y="672"/>
                </a:cxn>
                <a:cxn ang="0">
                  <a:pos x="1089" y="747"/>
                </a:cxn>
                <a:cxn ang="0">
                  <a:pos x="1164" y="747"/>
                </a:cxn>
                <a:cxn ang="0">
                  <a:pos x="1287" y="772"/>
                </a:cxn>
                <a:cxn ang="0">
                  <a:pos x="1362" y="747"/>
                </a:cxn>
                <a:cxn ang="0">
                  <a:pos x="1560" y="1120"/>
                </a:cxn>
                <a:cxn ang="0">
                  <a:pos x="1659" y="1219"/>
                </a:cxn>
                <a:cxn ang="0">
                  <a:pos x="1807" y="1344"/>
                </a:cxn>
                <a:cxn ang="0">
                  <a:pos x="1882" y="1468"/>
                </a:cxn>
                <a:cxn ang="0">
                  <a:pos x="1857" y="1518"/>
                </a:cxn>
                <a:cxn ang="0">
                  <a:pos x="1758" y="1593"/>
                </a:cxn>
                <a:cxn ang="0">
                  <a:pos x="1832" y="1692"/>
                </a:cxn>
                <a:cxn ang="0">
                  <a:pos x="1882" y="1817"/>
                </a:cxn>
                <a:cxn ang="0">
                  <a:pos x="1981" y="1841"/>
                </a:cxn>
                <a:cxn ang="0">
                  <a:pos x="2006" y="1891"/>
                </a:cxn>
                <a:cxn ang="0">
                  <a:pos x="2030" y="1991"/>
                </a:cxn>
                <a:cxn ang="0">
                  <a:pos x="1931" y="1991"/>
                </a:cxn>
                <a:cxn ang="0">
                  <a:pos x="1906" y="2065"/>
                </a:cxn>
                <a:cxn ang="0">
                  <a:pos x="1783" y="2090"/>
                </a:cxn>
                <a:cxn ang="0">
                  <a:pos x="1783" y="2040"/>
                </a:cxn>
                <a:cxn ang="0">
                  <a:pos x="1733" y="2040"/>
                </a:cxn>
                <a:cxn ang="0">
                  <a:pos x="1684" y="1991"/>
                </a:cxn>
                <a:cxn ang="0">
                  <a:pos x="1609" y="1991"/>
                </a:cxn>
                <a:cxn ang="0">
                  <a:pos x="1560" y="2040"/>
                </a:cxn>
                <a:cxn ang="0">
                  <a:pos x="1535" y="2115"/>
                </a:cxn>
                <a:cxn ang="0">
                  <a:pos x="1560" y="2215"/>
                </a:cxn>
                <a:cxn ang="0">
                  <a:pos x="1486" y="2215"/>
                </a:cxn>
                <a:cxn ang="0">
                  <a:pos x="1411" y="2314"/>
                </a:cxn>
                <a:cxn ang="0">
                  <a:pos x="1337" y="2190"/>
                </a:cxn>
                <a:cxn ang="0">
                  <a:pos x="1263" y="2115"/>
                </a:cxn>
                <a:cxn ang="0">
                  <a:pos x="1238" y="2090"/>
                </a:cxn>
                <a:cxn ang="0">
                  <a:pos x="1164" y="2090"/>
                </a:cxn>
                <a:cxn ang="0">
                  <a:pos x="1139" y="2065"/>
                </a:cxn>
                <a:cxn ang="0">
                  <a:pos x="1114" y="2165"/>
                </a:cxn>
                <a:cxn ang="0">
                  <a:pos x="866" y="2065"/>
                </a:cxn>
                <a:cxn ang="0">
                  <a:pos x="842" y="1941"/>
                </a:cxn>
                <a:cxn ang="0">
                  <a:pos x="792" y="1916"/>
                </a:cxn>
              </a:cxnLst>
              <a:rect l="0" t="0" r="r" b="b"/>
              <a:pathLst>
                <a:path w="2030" h="2314">
                  <a:moveTo>
                    <a:pt x="743" y="1916"/>
                  </a:moveTo>
                  <a:lnTo>
                    <a:pt x="743" y="1991"/>
                  </a:lnTo>
                  <a:lnTo>
                    <a:pt x="693" y="1916"/>
                  </a:lnTo>
                  <a:lnTo>
                    <a:pt x="644" y="1767"/>
                  </a:lnTo>
                  <a:lnTo>
                    <a:pt x="569" y="1767"/>
                  </a:lnTo>
                  <a:lnTo>
                    <a:pt x="544" y="1742"/>
                  </a:lnTo>
                  <a:lnTo>
                    <a:pt x="520" y="1667"/>
                  </a:lnTo>
                  <a:lnTo>
                    <a:pt x="470" y="1543"/>
                  </a:lnTo>
                  <a:lnTo>
                    <a:pt x="445" y="1493"/>
                  </a:lnTo>
                  <a:lnTo>
                    <a:pt x="421" y="1493"/>
                  </a:lnTo>
                  <a:lnTo>
                    <a:pt x="396" y="1418"/>
                  </a:lnTo>
                  <a:lnTo>
                    <a:pt x="198" y="1195"/>
                  </a:lnTo>
                  <a:lnTo>
                    <a:pt x="198" y="1145"/>
                  </a:lnTo>
                  <a:lnTo>
                    <a:pt x="198" y="1045"/>
                  </a:lnTo>
                  <a:lnTo>
                    <a:pt x="247" y="1020"/>
                  </a:lnTo>
                  <a:lnTo>
                    <a:pt x="272" y="971"/>
                  </a:lnTo>
                  <a:lnTo>
                    <a:pt x="297" y="871"/>
                  </a:lnTo>
                  <a:lnTo>
                    <a:pt x="173" y="647"/>
                  </a:lnTo>
                  <a:lnTo>
                    <a:pt x="99" y="647"/>
                  </a:lnTo>
                  <a:lnTo>
                    <a:pt x="0" y="498"/>
                  </a:lnTo>
                  <a:lnTo>
                    <a:pt x="74" y="0"/>
                  </a:lnTo>
                  <a:lnTo>
                    <a:pt x="223" y="50"/>
                  </a:lnTo>
                  <a:lnTo>
                    <a:pt x="297" y="50"/>
                  </a:lnTo>
                  <a:lnTo>
                    <a:pt x="346" y="125"/>
                  </a:lnTo>
                  <a:lnTo>
                    <a:pt x="396" y="174"/>
                  </a:lnTo>
                  <a:lnTo>
                    <a:pt x="445" y="249"/>
                  </a:lnTo>
                  <a:lnTo>
                    <a:pt x="520" y="199"/>
                  </a:lnTo>
                  <a:lnTo>
                    <a:pt x="520" y="249"/>
                  </a:lnTo>
                  <a:lnTo>
                    <a:pt x="544" y="249"/>
                  </a:lnTo>
                  <a:lnTo>
                    <a:pt x="470" y="324"/>
                  </a:lnTo>
                  <a:lnTo>
                    <a:pt x="544" y="423"/>
                  </a:lnTo>
                  <a:lnTo>
                    <a:pt x="594" y="523"/>
                  </a:lnTo>
                  <a:lnTo>
                    <a:pt x="594" y="572"/>
                  </a:lnTo>
                  <a:lnTo>
                    <a:pt x="619" y="597"/>
                  </a:lnTo>
                  <a:lnTo>
                    <a:pt x="644" y="572"/>
                  </a:lnTo>
                  <a:lnTo>
                    <a:pt x="767" y="597"/>
                  </a:lnTo>
                  <a:lnTo>
                    <a:pt x="792" y="622"/>
                  </a:lnTo>
                  <a:lnTo>
                    <a:pt x="891" y="622"/>
                  </a:lnTo>
                  <a:lnTo>
                    <a:pt x="965" y="647"/>
                  </a:lnTo>
                  <a:lnTo>
                    <a:pt x="990" y="672"/>
                  </a:lnTo>
                  <a:lnTo>
                    <a:pt x="1040" y="622"/>
                  </a:lnTo>
                  <a:lnTo>
                    <a:pt x="1089" y="672"/>
                  </a:lnTo>
                  <a:lnTo>
                    <a:pt x="1114" y="722"/>
                  </a:lnTo>
                  <a:lnTo>
                    <a:pt x="1089" y="747"/>
                  </a:lnTo>
                  <a:lnTo>
                    <a:pt x="1139" y="747"/>
                  </a:lnTo>
                  <a:lnTo>
                    <a:pt x="1164" y="747"/>
                  </a:lnTo>
                  <a:lnTo>
                    <a:pt x="1213" y="747"/>
                  </a:lnTo>
                  <a:lnTo>
                    <a:pt x="1287" y="772"/>
                  </a:lnTo>
                  <a:lnTo>
                    <a:pt x="1312" y="672"/>
                  </a:lnTo>
                  <a:lnTo>
                    <a:pt x="1362" y="747"/>
                  </a:lnTo>
                  <a:lnTo>
                    <a:pt x="1535" y="1020"/>
                  </a:lnTo>
                  <a:lnTo>
                    <a:pt x="1560" y="1120"/>
                  </a:lnTo>
                  <a:lnTo>
                    <a:pt x="1585" y="1170"/>
                  </a:lnTo>
                  <a:lnTo>
                    <a:pt x="1659" y="1219"/>
                  </a:lnTo>
                  <a:lnTo>
                    <a:pt x="1758" y="1219"/>
                  </a:lnTo>
                  <a:lnTo>
                    <a:pt x="1807" y="1344"/>
                  </a:lnTo>
                  <a:lnTo>
                    <a:pt x="1882" y="1418"/>
                  </a:lnTo>
                  <a:lnTo>
                    <a:pt x="1882" y="1468"/>
                  </a:lnTo>
                  <a:lnTo>
                    <a:pt x="1832" y="1493"/>
                  </a:lnTo>
                  <a:lnTo>
                    <a:pt x="1857" y="1518"/>
                  </a:lnTo>
                  <a:lnTo>
                    <a:pt x="1807" y="1593"/>
                  </a:lnTo>
                  <a:lnTo>
                    <a:pt x="1758" y="1593"/>
                  </a:lnTo>
                  <a:lnTo>
                    <a:pt x="1807" y="1692"/>
                  </a:lnTo>
                  <a:lnTo>
                    <a:pt x="1832" y="1692"/>
                  </a:lnTo>
                  <a:lnTo>
                    <a:pt x="1832" y="1717"/>
                  </a:lnTo>
                  <a:lnTo>
                    <a:pt x="1882" y="1817"/>
                  </a:lnTo>
                  <a:lnTo>
                    <a:pt x="1931" y="1817"/>
                  </a:lnTo>
                  <a:lnTo>
                    <a:pt x="1981" y="1841"/>
                  </a:lnTo>
                  <a:lnTo>
                    <a:pt x="1981" y="1891"/>
                  </a:lnTo>
                  <a:lnTo>
                    <a:pt x="2006" y="1891"/>
                  </a:lnTo>
                  <a:lnTo>
                    <a:pt x="2006" y="1941"/>
                  </a:lnTo>
                  <a:lnTo>
                    <a:pt x="2030" y="1991"/>
                  </a:lnTo>
                  <a:lnTo>
                    <a:pt x="1956" y="1991"/>
                  </a:lnTo>
                  <a:lnTo>
                    <a:pt x="1931" y="1991"/>
                  </a:lnTo>
                  <a:lnTo>
                    <a:pt x="1931" y="2016"/>
                  </a:lnTo>
                  <a:lnTo>
                    <a:pt x="1906" y="2065"/>
                  </a:lnTo>
                  <a:lnTo>
                    <a:pt x="1882" y="2090"/>
                  </a:lnTo>
                  <a:lnTo>
                    <a:pt x="1783" y="2090"/>
                  </a:lnTo>
                  <a:lnTo>
                    <a:pt x="1783" y="2090"/>
                  </a:lnTo>
                  <a:lnTo>
                    <a:pt x="1783" y="2040"/>
                  </a:lnTo>
                  <a:lnTo>
                    <a:pt x="1758" y="2040"/>
                  </a:lnTo>
                  <a:lnTo>
                    <a:pt x="1733" y="2040"/>
                  </a:lnTo>
                  <a:lnTo>
                    <a:pt x="1708" y="1991"/>
                  </a:lnTo>
                  <a:lnTo>
                    <a:pt x="1684" y="1991"/>
                  </a:lnTo>
                  <a:lnTo>
                    <a:pt x="1659" y="2016"/>
                  </a:lnTo>
                  <a:lnTo>
                    <a:pt x="1609" y="1991"/>
                  </a:lnTo>
                  <a:lnTo>
                    <a:pt x="1585" y="2040"/>
                  </a:lnTo>
                  <a:lnTo>
                    <a:pt x="1560" y="2040"/>
                  </a:lnTo>
                  <a:lnTo>
                    <a:pt x="1560" y="2065"/>
                  </a:lnTo>
                  <a:lnTo>
                    <a:pt x="1535" y="2115"/>
                  </a:lnTo>
                  <a:lnTo>
                    <a:pt x="1560" y="2165"/>
                  </a:lnTo>
                  <a:lnTo>
                    <a:pt x="1560" y="2215"/>
                  </a:lnTo>
                  <a:lnTo>
                    <a:pt x="1510" y="2215"/>
                  </a:lnTo>
                  <a:lnTo>
                    <a:pt x="1486" y="2215"/>
                  </a:lnTo>
                  <a:lnTo>
                    <a:pt x="1461" y="2264"/>
                  </a:lnTo>
                  <a:lnTo>
                    <a:pt x="1411" y="2314"/>
                  </a:lnTo>
                  <a:lnTo>
                    <a:pt x="1386" y="2240"/>
                  </a:lnTo>
                  <a:lnTo>
                    <a:pt x="1337" y="2190"/>
                  </a:lnTo>
                  <a:lnTo>
                    <a:pt x="1287" y="2140"/>
                  </a:lnTo>
                  <a:lnTo>
                    <a:pt x="1263" y="2115"/>
                  </a:lnTo>
                  <a:lnTo>
                    <a:pt x="1238" y="2115"/>
                  </a:lnTo>
                  <a:lnTo>
                    <a:pt x="1238" y="2090"/>
                  </a:lnTo>
                  <a:lnTo>
                    <a:pt x="1188" y="2115"/>
                  </a:lnTo>
                  <a:lnTo>
                    <a:pt x="1164" y="2090"/>
                  </a:lnTo>
                  <a:lnTo>
                    <a:pt x="1164" y="2040"/>
                  </a:lnTo>
                  <a:lnTo>
                    <a:pt x="1139" y="2065"/>
                  </a:lnTo>
                  <a:lnTo>
                    <a:pt x="1114" y="2090"/>
                  </a:lnTo>
                  <a:lnTo>
                    <a:pt x="1114" y="2165"/>
                  </a:lnTo>
                  <a:lnTo>
                    <a:pt x="965" y="2140"/>
                  </a:lnTo>
                  <a:lnTo>
                    <a:pt x="866" y="2065"/>
                  </a:lnTo>
                  <a:lnTo>
                    <a:pt x="866" y="1991"/>
                  </a:lnTo>
                  <a:lnTo>
                    <a:pt x="842" y="1941"/>
                  </a:lnTo>
                  <a:lnTo>
                    <a:pt x="792" y="1941"/>
                  </a:lnTo>
                  <a:lnTo>
                    <a:pt x="792" y="1916"/>
                  </a:lnTo>
                  <a:lnTo>
                    <a:pt x="743" y="1916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0" name="Freeform 71">
              <a:extLst>
                <a:ext uri="{FF2B5EF4-FFF2-40B4-BE49-F238E27FC236}">
                  <a16:creationId xmlns:a16="http://schemas.microsoft.com/office/drawing/2014/main" id="{E6012431-9BD7-C713-E927-CD09CF697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8784" y="3158224"/>
              <a:ext cx="25666" cy="26344"/>
            </a:xfrm>
            <a:custGeom>
              <a:avLst/>
              <a:gdLst/>
              <a:ahLst/>
              <a:cxnLst>
                <a:cxn ang="0">
                  <a:pos x="49" y="175"/>
                </a:cxn>
                <a:cxn ang="0">
                  <a:pos x="74" y="224"/>
                </a:cxn>
                <a:cxn ang="0">
                  <a:pos x="173" y="175"/>
                </a:cxn>
                <a:cxn ang="0">
                  <a:pos x="198" y="249"/>
                </a:cxn>
                <a:cxn ang="0">
                  <a:pos x="198" y="175"/>
                </a:cxn>
                <a:cxn ang="0">
                  <a:pos x="223" y="150"/>
                </a:cxn>
                <a:cxn ang="0">
                  <a:pos x="247" y="125"/>
                </a:cxn>
                <a:cxn ang="0">
                  <a:pos x="223" y="100"/>
                </a:cxn>
                <a:cxn ang="0">
                  <a:pos x="198" y="125"/>
                </a:cxn>
                <a:cxn ang="0">
                  <a:pos x="173" y="150"/>
                </a:cxn>
                <a:cxn ang="0">
                  <a:pos x="99" y="75"/>
                </a:cxn>
                <a:cxn ang="0">
                  <a:pos x="74" y="75"/>
                </a:cxn>
                <a:cxn ang="0">
                  <a:pos x="25" y="0"/>
                </a:cxn>
                <a:cxn ang="0">
                  <a:pos x="0" y="25"/>
                </a:cxn>
                <a:cxn ang="0">
                  <a:pos x="0" y="75"/>
                </a:cxn>
                <a:cxn ang="0">
                  <a:pos x="49" y="75"/>
                </a:cxn>
                <a:cxn ang="0">
                  <a:pos x="74" y="100"/>
                </a:cxn>
                <a:cxn ang="0">
                  <a:pos x="49" y="100"/>
                </a:cxn>
                <a:cxn ang="0">
                  <a:pos x="0" y="100"/>
                </a:cxn>
                <a:cxn ang="0">
                  <a:pos x="49" y="175"/>
                </a:cxn>
              </a:cxnLst>
              <a:rect l="0" t="0" r="r" b="b"/>
              <a:pathLst>
                <a:path w="247" h="249">
                  <a:moveTo>
                    <a:pt x="49" y="175"/>
                  </a:moveTo>
                  <a:lnTo>
                    <a:pt x="74" y="224"/>
                  </a:lnTo>
                  <a:lnTo>
                    <a:pt x="173" y="175"/>
                  </a:lnTo>
                  <a:lnTo>
                    <a:pt x="198" y="249"/>
                  </a:lnTo>
                  <a:lnTo>
                    <a:pt x="198" y="175"/>
                  </a:lnTo>
                  <a:lnTo>
                    <a:pt x="223" y="150"/>
                  </a:lnTo>
                  <a:lnTo>
                    <a:pt x="247" y="125"/>
                  </a:lnTo>
                  <a:lnTo>
                    <a:pt x="223" y="100"/>
                  </a:lnTo>
                  <a:lnTo>
                    <a:pt x="198" y="125"/>
                  </a:lnTo>
                  <a:lnTo>
                    <a:pt x="173" y="150"/>
                  </a:lnTo>
                  <a:lnTo>
                    <a:pt x="99" y="75"/>
                  </a:lnTo>
                  <a:lnTo>
                    <a:pt x="74" y="75"/>
                  </a:lnTo>
                  <a:lnTo>
                    <a:pt x="25" y="0"/>
                  </a:lnTo>
                  <a:lnTo>
                    <a:pt x="0" y="25"/>
                  </a:lnTo>
                  <a:lnTo>
                    <a:pt x="0" y="75"/>
                  </a:lnTo>
                  <a:lnTo>
                    <a:pt x="49" y="75"/>
                  </a:lnTo>
                  <a:lnTo>
                    <a:pt x="74" y="100"/>
                  </a:lnTo>
                  <a:lnTo>
                    <a:pt x="49" y="100"/>
                  </a:lnTo>
                  <a:lnTo>
                    <a:pt x="0" y="100"/>
                  </a:lnTo>
                  <a:lnTo>
                    <a:pt x="49" y="17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1" name="Freeform 72">
              <a:extLst>
                <a:ext uri="{FF2B5EF4-FFF2-40B4-BE49-F238E27FC236}">
                  <a16:creationId xmlns:a16="http://schemas.microsoft.com/office/drawing/2014/main" id="{B6624AF4-565C-5594-E81F-612312011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8784" y="3025666"/>
              <a:ext cx="140529" cy="213681"/>
            </a:xfrm>
            <a:custGeom>
              <a:avLst/>
              <a:gdLst/>
              <a:ahLst/>
              <a:cxnLst>
                <a:cxn ang="0">
                  <a:pos x="842" y="1518"/>
                </a:cxn>
                <a:cxn ang="0">
                  <a:pos x="817" y="1568"/>
                </a:cxn>
                <a:cxn ang="0">
                  <a:pos x="718" y="1643"/>
                </a:cxn>
                <a:cxn ang="0">
                  <a:pos x="792" y="1742"/>
                </a:cxn>
                <a:cxn ang="0">
                  <a:pos x="842" y="1867"/>
                </a:cxn>
                <a:cxn ang="0">
                  <a:pos x="941" y="1891"/>
                </a:cxn>
                <a:cxn ang="0">
                  <a:pos x="966" y="1941"/>
                </a:cxn>
                <a:cxn ang="0">
                  <a:pos x="990" y="2041"/>
                </a:cxn>
                <a:cxn ang="0">
                  <a:pos x="1065" y="1991"/>
                </a:cxn>
                <a:cxn ang="0">
                  <a:pos x="1089" y="1941"/>
                </a:cxn>
                <a:cxn ang="0">
                  <a:pos x="1213" y="1916"/>
                </a:cxn>
                <a:cxn ang="0">
                  <a:pos x="1263" y="1767"/>
                </a:cxn>
                <a:cxn ang="0">
                  <a:pos x="1213" y="1568"/>
                </a:cxn>
                <a:cxn ang="0">
                  <a:pos x="1213" y="1468"/>
                </a:cxn>
                <a:cxn ang="0">
                  <a:pos x="1188" y="1319"/>
                </a:cxn>
                <a:cxn ang="0">
                  <a:pos x="1188" y="1245"/>
                </a:cxn>
                <a:cxn ang="0">
                  <a:pos x="1164" y="1095"/>
                </a:cxn>
                <a:cxn ang="0">
                  <a:pos x="1213" y="996"/>
                </a:cxn>
                <a:cxn ang="0">
                  <a:pos x="1164" y="871"/>
                </a:cxn>
                <a:cxn ang="0">
                  <a:pos x="1164" y="747"/>
                </a:cxn>
                <a:cxn ang="0">
                  <a:pos x="1213" y="647"/>
                </a:cxn>
                <a:cxn ang="0">
                  <a:pos x="1263" y="622"/>
                </a:cxn>
                <a:cxn ang="0">
                  <a:pos x="1312" y="672"/>
                </a:cxn>
                <a:cxn ang="0">
                  <a:pos x="1287" y="573"/>
                </a:cxn>
                <a:cxn ang="0">
                  <a:pos x="1263" y="498"/>
                </a:cxn>
                <a:cxn ang="0">
                  <a:pos x="1263" y="374"/>
                </a:cxn>
                <a:cxn ang="0">
                  <a:pos x="1312" y="199"/>
                </a:cxn>
                <a:cxn ang="0">
                  <a:pos x="1188" y="175"/>
                </a:cxn>
                <a:cxn ang="0">
                  <a:pos x="1139" y="175"/>
                </a:cxn>
                <a:cxn ang="0">
                  <a:pos x="1065" y="175"/>
                </a:cxn>
                <a:cxn ang="0">
                  <a:pos x="891" y="100"/>
                </a:cxn>
                <a:cxn ang="0">
                  <a:pos x="693" y="100"/>
                </a:cxn>
                <a:cxn ang="0">
                  <a:pos x="495" y="0"/>
                </a:cxn>
                <a:cxn ang="0">
                  <a:pos x="371" y="75"/>
                </a:cxn>
                <a:cxn ang="0">
                  <a:pos x="396" y="150"/>
                </a:cxn>
                <a:cxn ang="0">
                  <a:pos x="247" y="324"/>
                </a:cxn>
                <a:cxn ang="0">
                  <a:pos x="247" y="423"/>
                </a:cxn>
                <a:cxn ang="0">
                  <a:pos x="223" y="448"/>
                </a:cxn>
                <a:cxn ang="0">
                  <a:pos x="148" y="498"/>
                </a:cxn>
                <a:cxn ang="0">
                  <a:pos x="99" y="448"/>
                </a:cxn>
                <a:cxn ang="0">
                  <a:pos x="0" y="523"/>
                </a:cxn>
                <a:cxn ang="0">
                  <a:pos x="49" y="722"/>
                </a:cxn>
                <a:cxn ang="0">
                  <a:pos x="49" y="797"/>
                </a:cxn>
                <a:cxn ang="0">
                  <a:pos x="124" y="797"/>
                </a:cxn>
                <a:cxn ang="0">
                  <a:pos x="247" y="822"/>
                </a:cxn>
                <a:cxn ang="0">
                  <a:pos x="322" y="797"/>
                </a:cxn>
                <a:cxn ang="0">
                  <a:pos x="520" y="1170"/>
                </a:cxn>
                <a:cxn ang="0">
                  <a:pos x="619" y="1269"/>
                </a:cxn>
                <a:cxn ang="0">
                  <a:pos x="767" y="1394"/>
                </a:cxn>
              </a:cxnLst>
              <a:rect l="0" t="0" r="r" b="b"/>
              <a:pathLst>
                <a:path w="1337" h="2041">
                  <a:moveTo>
                    <a:pt x="842" y="1468"/>
                  </a:moveTo>
                  <a:lnTo>
                    <a:pt x="842" y="1518"/>
                  </a:lnTo>
                  <a:lnTo>
                    <a:pt x="792" y="1543"/>
                  </a:lnTo>
                  <a:lnTo>
                    <a:pt x="817" y="1568"/>
                  </a:lnTo>
                  <a:lnTo>
                    <a:pt x="767" y="1643"/>
                  </a:lnTo>
                  <a:lnTo>
                    <a:pt x="718" y="1643"/>
                  </a:lnTo>
                  <a:lnTo>
                    <a:pt x="767" y="1742"/>
                  </a:lnTo>
                  <a:lnTo>
                    <a:pt x="792" y="1742"/>
                  </a:lnTo>
                  <a:lnTo>
                    <a:pt x="792" y="1767"/>
                  </a:lnTo>
                  <a:lnTo>
                    <a:pt x="842" y="1867"/>
                  </a:lnTo>
                  <a:lnTo>
                    <a:pt x="891" y="1867"/>
                  </a:lnTo>
                  <a:lnTo>
                    <a:pt x="941" y="1891"/>
                  </a:lnTo>
                  <a:lnTo>
                    <a:pt x="941" y="1941"/>
                  </a:lnTo>
                  <a:lnTo>
                    <a:pt x="966" y="1941"/>
                  </a:lnTo>
                  <a:lnTo>
                    <a:pt x="966" y="1991"/>
                  </a:lnTo>
                  <a:lnTo>
                    <a:pt x="990" y="2041"/>
                  </a:lnTo>
                  <a:lnTo>
                    <a:pt x="1040" y="2016"/>
                  </a:lnTo>
                  <a:lnTo>
                    <a:pt x="1065" y="1991"/>
                  </a:lnTo>
                  <a:lnTo>
                    <a:pt x="1065" y="1966"/>
                  </a:lnTo>
                  <a:lnTo>
                    <a:pt x="1089" y="1941"/>
                  </a:lnTo>
                  <a:lnTo>
                    <a:pt x="1164" y="1966"/>
                  </a:lnTo>
                  <a:lnTo>
                    <a:pt x="1213" y="1916"/>
                  </a:lnTo>
                  <a:lnTo>
                    <a:pt x="1213" y="1817"/>
                  </a:lnTo>
                  <a:lnTo>
                    <a:pt x="1263" y="1767"/>
                  </a:lnTo>
                  <a:lnTo>
                    <a:pt x="1287" y="1593"/>
                  </a:lnTo>
                  <a:lnTo>
                    <a:pt x="1213" y="1568"/>
                  </a:lnTo>
                  <a:lnTo>
                    <a:pt x="1263" y="1518"/>
                  </a:lnTo>
                  <a:lnTo>
                    <a:pt x="1213" y="1468"/>
                  </a:lnTo>
                  <a:lnTo>
                    <a:pt x="1238" y="1419"/>
                  </a:lnTo>
                  <a:lnTo>
                    <a:pt x="1188" y="1319"/>
                  </a:lnTo>
                  <a:lnTo>
                    <a:pt x="1213" y="1269"/>
                  </a:lnTo>
                  <a:lnTo>
                    <a:pt x="1188" y="1245"/>
                  </a:lnTo>
                  <a:lnTo>
                    <a:pt x="1188" y="1220"/>
                  </a:lnTo>
                  <a:lnTo>
                    <a:pt x="1164" y="1095"/>
                  </a:lnTo>
                  <a:lnTo>
                    <a:pt x="1188" y="1045"/>
                  </a:lnTo>
                  <a:lnTo>
                    <a:pt x="1213" y="996"/>
                  </a:lnTo>
                  <a:lnTo>
                    <a:pt x="1164" y="921"/>
                  </a:lnTo>
                  <a:lnTo>
                    <a:pt x="1164" y="871"/>
                  </a:lnTo>
                  <a:lnTo>
                    <a:pt x="1188" y="822"/>
                  </a:lnTo>
                  <a:lnTo>
                    <a:pt x="1164" y="747"/>
                  </a:lnTo>
                  <a:lnTo>
                    <a:pt x="1188" y="697"/>
                  </a:lnTo>
                  <a:lnTo>
                    <a:pt x="1213" y="647"/>
                  </a:lnTo>
                  <a:lnTo>
                    <a:pt x="1213" y="598"/>
                  </a:lnTo>
                  <a:lnTo>
                    <a:pt x="1263" y="622"/>
                  </a:lnTo>
                  <a:lnTo>
                    <a:pt x="1287" y="672"/>
                  </a:lnTo>
                  <a:lnTo>
                    <a:pt x="1312" y="672"/>
                  </a:lnTo>
                  <a:lnTo>
                    <a:pt x="1337" y="598"/>
                  </a:lnTo>
                  <a:lnTo>
                    <a:pt x="1287" y="573"/>
                  </a:lnTo>
                  <a:lnTo>
                    <a:pt x="1263" y="548"/>
                  </a:lnTo>
                  <a:lnTo>
                    <a:pt x="1263" y="498"/>
                  </a:lnTo>
                  <a:lnTo>
                    <a:pt x="1238" y="448"/>
                  </a:lnTo>
                  <a:lnTo>
                    <a:pt x="1263" y="374"/>
                  </a:lnTo>
                  <a:lnTo>
                    <a:pt x="1287" y="324"/>
                  </a:lnTo>
                  <a:lnTo>
                    <a:pt x="1312" y="199"/>
                  </a:lnTo>
                  <a:lnTo>
                    <a:pt x="1238" y="175"/>
                  </a:lnTo>
                  <a:lnTo>
                    <a:pt x="1188" y="175"/>
                  </a:lnTo>
                  <a:lnTo>
                    <a:pt x="1164" y="150"/>
                  </a:lnTo>
                  <a:lnTo>
                    <a:pt x="1139" y="175"/>
                  </a:lnTo>
                  <a:lnTo>
                    <a:pt x="1089" y="150"/>
                  </a:lnTo>
                  <a:lnTo>
                    <a:pt x="1065" y="175"/>
                  </a:lnTo>
                  <a:lnTo>
                    <a:pt x="1015" y="125"/>
                  </a:lnTo>
                  <a:lnTo>
                    <a:pt x="891" y="100"/>
                  </a:lnTo>
                  <a:lnTo>
                    <a:pt x="767" y="100"/>
                  </a:lnTo>
                  <a:lnTo>
                    <a:pt x="693" y="100"/>
                  </a:lnTo>
                  <a:lnTo>
                    <a:pt x="668" y="75"/>
                  </a:lnTo>
                  <a:lnTo>
                    <a:pt x="495" y="0"/>
                  </a:lnTo>
                  <a:lnTo>
                    <a:pt x="421" y="0"/>
                  </a:lnTo>
                  <a:lnTo>
                    <a:pt x="371" y="75"/>
                  </a:lnTo>
                  <a:lnTo>
                    <a:pt x="371" y="125"/>
                  </a:lnTo>
                  <a:lnTo>
                    <a:pt x="396" y="150"/>
                  </a:lnTo>
                  <a:lnTo>
                    <a:pt x="396" y="224"/>
                  </a:lnTo>
                  <a:lnTo>
                    <a:pt x="247" y="324"/>
                  </a:lnTo>
                  <a:lnTo>
                    <a:pt x="272" y="374"/>
                  </a:lnTo>
                  <a:lnTo>
                    <a:pt x="247" y="423"/>
                  </a:lnTo>
                  <a:lnTo>
                    <a:pt x="247" y="473"/>
                  </a:lnTo>
                  <a:lnTo>
                    <a:pt x="223" y="448"/>
                  </a:lnTo>
                  <a:lnTo>
                    <a:pt x="173" y="448"/>
                  </a:lnTo>
                  <a:lnTo>
                    <a:pt x="148" y="498"/>
                  </a:lnTo>
                  <a:lnTo>
                    <a:pt x="124" y="423"/>
                  </a:lnTo>
                  <a:lnTo>
                    <a:pt x="99" y="448"/>
                  </a:lnTo>
                  <a:lnTo>
                    <a:pt x="74" y="423"/>
                  </a:lnTo>
                  <a:lnTo>
                    <a:pt x="0" y="523"/>
                  </a:lnTo>
                  <a:lnTo>
                    <a:pt x="0" y="672"/>
                  </a:lnTo>
                  <a:lnTo>
                    <a:pt x="49" y="722"/>
                  </a:lnTo>
                  <a:lnTo>
                    <a:pt x="74" y="772"/>
                  </a:lnTo>
                  <a:lnTo>
                    <a:pt x="49" y="797"/>
                  </a:lnTo>
                  <a:lnTo>
                    <a:pt x="99" y="797"/>
                  </a:lnTo>
                  <a:lnTo>
                    <a:pt x="124" y="797"/>
                  </a:lnTo>
                  <a:lnTo>
                    <a:pt x="173" y="797"/>
                  </a:lnTo>
                  <a:lnTo>
                    <a:pt x="247" y="822"/>
                  </a:lnTo>
                  <a:lnTo>
                    <a:pt x="272" y="722"/>
                  </a:lnTo>
                  <a:lnTo>
                    <a:pt x="322" y="797"/>
                  </a:lnTo>
                  <a:lnTo>
                    <a:pt x="495" y="1070"/>
                  </a:lnTo>
                  <a:lnTo>
                    <a:pt x="520" y="1170"/>
                  </a:lnTo>
                  <a:lnTo>
                    <a:pt x="545" y="1220"/>
                  </a:lnTo>
                  <a:lnTo>
                    <a:pt x="619" y="1269"/>
                  </a:lnTo>
                  <a:lnTo>
                    <a:pt x="718" y="1269"/>
                  </a:lnTo>
                  <a:lnTo>
                    <a:pt x="767" y="1394"/>
                  </a:lnTo>
                  <a:lnTo>
                    <a:pt x="842" y="1468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2" name="Freeform 73">
              <a:extLst>
                <a:ext uri="{FF2B5EF4-FFF2-40B4-BE49-F238E27FC236}">
                  <a16:creationId xmlns:a16="http://schemas.microsoft.com/office/drawing/2014/main" id="{BA1D87F6-F100-F71E-3C40-A1CEF142E4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1740" y="3233911"/>
              <a:ext cx="88778" cy="140921"/>
            </a:xfrm>
            <a:custGeom>
              <a:avLst/>
              <a:gdLst/>
              <a:ahLst/>
              <a:cxnLst>
                <a:cxn ang="0">
                  <a:pos x="421" y="846"/>
                </a:cxn>
                <a:cxn ang="0">
                  <a:pos x="421" y="746"/>
                </a:cxn>
                <a:cxn ang="0">
                  <a:pos x="445" y="746"/>
                </a:cxn>
                <a:cxn ang="0">
                  <a:pos x="445" y="771"/>
                </a:cxn>
                <a:cxn ang="0">
                  <a:pos x="495" y="771"/>
                </a:cxn>
                <a:cxn ang="0">
                  <a:pos x="470" y="746"/>
                </a:cxn>
                <a:cxn ang="0">
                  <a:pos x="495" y="722"/>
                </a:cxn>
                <a:cxn ang="0">
                  <a:pos x="520" y="722"/>
                </a:cxn>
                <a:cxn ang="0">
                  <a:pos x="569" y="672"/>
                </a:cxn>
                <a:cxn ang="0">
                  <a:pos x="668" y="597"/>
                </a:cxn>
                <a:cxn ang="0">
                  <a:pos x="792" y="373"/>
                </a:cxn>
                <a:cxn ang="0">
                  <a:pos x="693" y="25"/>
                </a:cxn>
                <a:cxn ang="0">
                  <a:pos x="520" y="174"/>
                </a:cxn>
                <a:cxn ang="0">
                  <a:pos x="371" y="473"/>
                </a:cxn>
                <a:cxn ang="0">
                  <a:pos x="272" y="522"/>
                </a:cxn>
                <a:cxn ang="0">
                  <a:pos x="198" y="522"/>
                </a:cxn>
                <a:cxn ang="0">
                  <a:pos x="148" y="572"/>
                </a:cxn>
                <a:cxn ang="0">
                  <a:pos x="148" y="647"/>
                </a:cxn>
                <a:cxn ang="0">
                  <a:pos x="148" y="697"/>
                </a:cxn>
                <a:cxn ang="0">
                  <a:pos x="173" y="697"/>
                </a:cxn>
                <a:cxn ang="0">
                  <a:pos x="198" y="746"/>
                </a:cxn>
                <a:cxn ang="0">
                  <a:pos x="247" y="697"/>
                </a:cxn>
                <a:cxn ang="0">
                  <a:pos x="247" y="771"/>
                </a:cxn>
                <a:cxn ang="0">
                  <a:pos x="322" y="846"/>
                </a:cxn>
                <a:cxn ang="0">
                  <a:pos x="346" y="821"/>
                </a:cxn>
                <a:cxn ang="0">
                  <a:pos x="346" y="846"/>
                </a:cxn>
                <a:cxn ang="0">
                  <a:pos x="297" y="896"/>
                </a:cxn>
                <a:cxn ang="0">
                  <a:pos x="247" y="896"/>
                </a:cxn>
                <a:cxn ang="0">
                  <a:pos x="173" y="896"/>
                </a:cxn>
                <a:cxn ang="0">
                  <a:pos x="173" y="970"/>
                </a:cxn>
                <a:cxn ang="0">
                  <a:pos x="99" y="871"/>
                </a:cxn>
                <a:cxn ang="0">
                  <a:pos x="49" y="896"/>
                </a:cxn>
                <a:cxn ang="0">
                  <a:pos x="24" y="921"/>
                </a:cxn>
                <a:cxn ang="0">
                  <a:pos x="173" y="1219"/>
                </a:cxn>
                <a:cxn ang="0">
                  <a:pos x="223" y="1120"/>
                </a:cxn>
                <a:cxn ang="0">
                  <a:pos x="173" y="1145"/>
                </a:cxn>
                <a:cxn ang="0">
                  <a:pos x="198" y="1070"/>
                </a:cxn>
                <a:cxn ang="0">
                  <a:pos x="198" y="995"/>
                </a:cxn>
                <a:cxn ang="0">
                  <a:pos x="223" y="1070"/>
                </a:cxn>
                <a:cxn ang="0">
                  <a:pos x="247" y="1045"/>
                </a:cxn>
                <a:cxn ang="0">
                  <a:pos x="247" y="1145"/>
                </a:cxn>
                <a:cxn ang="0">
                  <a:pos x="272" y="1244"/>
                </a:cxn>
                <a:cxn ang="0">
                  <a:pos x="322" y="1294"/>
                </a:cxn>
                <a:cxn ang="0">
                  <a:pos x="346" y="1145"/>
                </a:cxn>
                <a:cxn ang="0">
                  <a:pos x="371" y="1120"/>
                </a:cxn>
                <a:cxn ang="0">
                  <a:pos x="396" y="1095"/>
                </a:cxn>
                <a:cxn ang="0">
                  <a:pos x="470" y="1045"/>
                </a:cxn>
                <a:cxn ang="0">
                  <a:pos x="470" y="1045"/>
                </a:cxn>
                <a:cxn ang="0">
                  <a:pos x="470" y="1095"/>
                </a:cxn>
                <a:cxn ang="0">
                  <a:pos x="495" y="1045"/>
                </a:cxn>
                <a:cxn ang="0">
                  <a:pos x="545" y="1020"/>
                </a:cxn>
                <a:cxn ang="0">
                  <a:pos x="545" y="970"/>
                </a:cxn>
                <a:cxn ang="0">
                  <a:pos x="495" y="896"/>
                </a:cxn>
                <a:cxn ang="0">
                  <a:pos x="520" y="896"/>
                </a:cxn>
                <a:cxn ang="0">
                  <a:pos x="470" y="871"/>
                </a:cxn>
                <a:cxn ang="0">
                  <a:pos x="396" y="846"/>
                </a:cxn>
              </a:cxnLst>
              <a:rect l="0" t="0" r="r" b="b"/>
              <a:pathLst>
                <a:path w="842" h="1344">
                  <a:moveTo>
                    <a:pt x="396" y="846"/>
                  </a:moveTo>
                  <a:lnTo>
                    <a:pt x="396" y="846"/>
                  </a:lnTo>
                  <a:lnTo>
                    <a:pt x="396" y="846"/>
                  </a:lnTo>
                  <a:lnTo>
                    <a:pt x="396" y="846"/>
                  </a:lnTo>
                  <a:lnTo>
                    <a:pt x="421" y="846"/>
                  </a:lnTo>
                  <a:lnTo>
                    <a:pt x="421" y="846"/>
                  </a:lnTo>
                  <a:lnTo>
                    <a:pt x="421" y="846"/>
                  </a:lnTo>
                  <a:lnTo>
                    <a:pt x="421" y="846"/>
                  </a:lnTo>
                  <a:lnTo>
                    <a:pt x="421" y="821"/>
                  </a:lnTo>
                  <a:lnTo>
                    <a:pt x="396" y="821"/>
                  </a:lnTo>
                  <a:lnTo>
                    <a:pt x="396" y="796"/>
                  </a:lnTo>
                  <a:lnTo>
                    <a:pt x="396" y="771"/>
                  </a:lnTo>
                  <a:lnTo>
                    <a:pt x="396" y="771"/>
                  </a:lnTo>
                  <a:lnTo>
                    <a:pt x="396" y="746"/>
                  </a:lnTo>
                  <a:lnTo>
                    <a:pt x="396" y="746"/>
                  </a:lnTo>
                  <a:lnTo>
                    <a:pt x="421" y="746"/>
                  </a:lnTo>
                  <a:lnTo>
                    <a:pt x="396" y="746"/>
                  </a:lnTo>
                  <a:lnTo>
                    <a:pt x="421" y="722"/>
                  </a:lnTo>
                  <a:lnTo>
                    <a:pt x="421" y="722"/>
                  </a:lnTo>
                  <a:lnTo>
                    <a:pt x="421" y="746"/>
                  </a:lnTo>
                  <a:lnTo>
                    <a:pt x="421" y="746"/>
                  </a:lnTo>
                  <a:lnTo>
                    <a:pt x="445" y="746"/>
                  </a:lnTo>
                  <a:lnTo>
                    <a:pt x="445" y="722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46"/>
                  </a:lnTo>
                  <a:lnTo>
                    <a:pt x="445" y="771"/>
                  </a:lnTo>
                  <a:lnTo>
                    <a:pt x="421" y="771"/>
                  </a:lnTo>
                  <a:lnTo>
                    <a:pt x="445" y="771"/>
                  </a:lnTo>
                  <a:lnTo>
                    <a:pt x="445" y="771"/>
                  </a:lnTo>
                  <a:lnTo>
                    <a:pt x="44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71"/>
                  </a:lnTo>
                  <a:lnTo>
                    <a:pt x="495" y="746"/>
                  </a:lnTo>
                  <a:lnTo>
                    <a:pt x="495" y="746"/>
                  </a:lnTo>
                  <a:lnTo>
                    <a:pt x="470" y="746"/>
                  </a:lnTo>
                  <a:lnTo>
                    <a:pt x="470" y="746"/>
                  </a:lnTo>
                  <a:lnTo>
                    <a:pt x="470" y="746"/>
                  </a:lnTo>
                  <a:lnTo>
                    <a:pt x="470" y="746"/>
                  </a:lnTo>
                  <a:lnTo>
                    <a:pt x="470" y="746"/>
                  </a:lnTo>
                  <a:lnTo>
                    <a:pt x="470" y="722"/>
                  </a:lnTo>
                  <a:lnTo>
                    <a:pt x="470" y="746"/>
                  </a:lnTo>
                  <a:lnTo>
                    <a:pt x="495" y="746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495" y="697"/>
                  </a:lnTo>
                  <a:lnTo>
                    <a:pt x="495" y="697"/>
                  </a:lnTo>
                  <a:lnTo>
                    <a:pt x="495" y="722"/>
                  </a:lnTo>
                  <a:lnTo>
                    <a:pt x="495" y="722"/>
                  </a:lnTo>
                  <a:lnTo>
                    <a:pt x="520" y="722"/>
                  </a:lnTo>
                  <a:lnTo>
                    <a:pt x="520" y="722"/>
                  </a:lnTo>
                  <a:lnTo>
                    <a:pt x="520" y="722"/>
                  </a:lnTo>
                  <a:lnTo>
                    <a:pt x="520" y="722"/>
                  </a:lnTo>
                  <a:lnTo>
                    <a:pt x="545" y="722"/>
                  </a:lnTo>
                  <a:lnTo>
                    <a:pt x="545" y="722"/>
                  </a:lnTo>
                  <a:lnTo>
                    <a:pt x="545" y="697"/>
                  </a:lnTo>
                  <a:lnTo>
                    <a:pt x="545" y="697"/>
                  </a:lnTo>
                  <a:lnTo>
                    <a:pt x="545" y="697"/>
                  </a:lnTo>
                  <a:lnTo>
                    <a:pt x="569" y="697"/>
                  </a:lnTo>
                  <a:lnTo>
                    <a:pt x="569" y="672"/>
                  </a:lnTo>
                  <a:lnTo>
                    <a:pt x="569" y="672"/>
                  </a:lnTo>
                  <a:lnTo>
                    <a:pt x="569" y="672"/>
                  </a:lnTo>
                  <a:lnTo>
                    <a:pt x="594" y="647"/>
                  </a:lnTo>
                  <a:lnTo>
                    <a:pt x="594" y="647"/>
                  </a:lnTo>
                  <a:lnTo>
                    <a:pt x="619" y="647"/>
                  </a:lnTo>
                  <a:lnTo>
                    <a:pt x="619" y="622"/>
                  </a:lnTo>
                  <a:lnTo>
                    <a:pt x="644" y="622"/>
                  </a:lnTo>
                  <a:lnTo>
                    <a:pt x="644" y="622"/>
                  </a:lnTo>
                  <a:lnTo>
                    <a:pt x="668" y="597"/>
                  </a:lnTo>
                  <a:lnTo>
                    <a:pt x="693" y="547"/>
                  </a:lnTo>
                  <a:lnTo>
                    <a:pt x="693" y="498"/>
                  </a:lnTo>
                  <a:lnTo>
                    <a:pt x="743" y="473"/>
                  </a:lnTo>
                  <a:lnTo>
                    <a:pt x="817" y="473"/>
                  </a:lnTo>
                  <a:lnTo>
                    <a:pt x="842" y="473"/>
                  </a:lnTo>
                  <a:lnTo>
                    <a:pt x="842" y="423"/>
                  </a:lnTo>
                  <a:lnTo>
                    <a:pt x="792" y="398"/>
                  </a:lnTo>
                  <a:lnTo>
                    <a:pt x="792" y="373"/>
                  </a:lnTo>
                  <a:lnTo>
                    <a:pt x="842" y="373"/>
                  </a:lnTo>
                  <a:lnTo>
                    <a:pt x="842" y="323"/>
                  </a:lnTo>
                  <a:lnTo>
                    <a:pt x="817" y="299"/>
                  </a:lnTo>
                  <a:lnTo>
                    <a:pt x="767" y="249"/>
                  </a:lnTo>
                  <a:lnTo>
                    <a:pt x="743" y="199"/>
                  </a:lnTo>
                  <a:lnTo>
                    <a:pt x="718" y="99"/>
                  </a:lnTo>
                  <a:lnTo>
                    <a:pt x="693" y="99"/>
                  </a:lnTo>
                  <a:lnTo>
                    <a:pt x="693" y="25"/>
                  </a:lnTo>
                  <a:lnTo>
                    <a:pt x="668" y="0"/>
                  </a:lnTo>
                  <a:lnTo>
                    <a:pt x="668" y="50"/>
                  </a:lnTo>
                  <a:lnTo>
                    <a:pt x="644" y="75"/>
                  </a:lnTo>
                  <a:lnTo>
                    <a:pt x="619" y="75"/>
                  </a:lnTo>
                  <a:lnTo>
                    <a:pt x="569" y="50"/>
                  </a:lnTo>
                  <a:lnTo>
                    <a:pt x="569" y="99"/>
                  </a:lnTo>
                  <a:lnTo>
                    <a:pt x="545" y="149"/>
                  </a:lnTo>
                  <a:lnTo>
                    <a:pt x="520" y="174"/>
                  </a:lnTo>
                  <a:lnTo>
                    <a:pt x="545" y="199"/>
                  </a:lnTo>
                  <a:lnTo>
                    <a:pt x="520" y="199"/>
                  </a:lnTo>
                  <a:lnTo>
                    <a:pt x="520" y="323"/>
                  </a:lnTo>
                  <a:lnTo>
                    <a:pt x="470" y="373"/>
                  </a:lnTo>
                  <a:lnTo>
                    <a:pt x="396" y="398"/>
                  </a:lnTo>
                  <a:lnTo>
                    <a:pt x="396" y="473"/>
                  </a:lnTo>
                  <a:lnTo>
                    <a:pt x="371" y="473"/>
                  </a:lnTo>
                  <a:lnTo>
                    <a:pt x="371" y="473"/>
                  </a:lnTo>
                  <a:lnTo>
                    <a:pt x="371" y="473"/>
                  </a:lnTo>
                  <a:lnTo>
                    <a:pt x="346" y="473"/>
                  </a:lnTo>
                  <a:lnTo>
                    <a:pt x="346" y="473"/>
                  </a:lnTo>
                  <a:lnTo>
                    <a:pt x="322" y="473"/>
                  </a:lnTo>
                  <a:lnTo>
                    <a:pt x="322" y="498"/>
                  </a:lnTo>
                  <a:lnTo>
                    <a:pt x="297" y="498"/>
                  </a:lnTo>
                  <a:lnTo>
                    <a:pt x="272" y="498"/>
                  </a:lnTo>
                  <a:lnTo>
                    <a:pt x="272" y="522"/>
                  </a:lnTo>
                  <a:lnTo>
                    <a:pt x="272" y="522"/>
                  </a:lnTo>
                  <a:lnTo>
                    <a:pt x="247" y="522"/>
                  </a:lnTo>
                  <a:lnTo>
                    <a:pt x="247" y="522"/>
                  </a:lnTo>
                  <a:lnTo>
                    <a:pt x="247" y="522"/>
                  </a:lnTo>
                  <a:lnTo>
                    <a:pt x="223" y="522"/>
                  </a:lnTo>
                  <a:lnTo>
                    <a:pt x="223" y="522"/>
                  </a:lnTo>
                  <a:lnTo>
                    <a:pt x="223" y="522"/>
                  </a:lnTo>
                  <a:lnTo>
                    <a:pt x="198" y="522"/>
                  </a:lnTo>
                  <a:lnTo>
                    <a:pt x="198" y="498"/>
                  </a:lnTo>
                  <a:lnTo>
                    <a:pt x="198" y="498"/>
                  </a:lnTo>
                  <a:lnTo>
                    <a:pt x="173" y="498"/>
                  </a:lnTo>
                  <a:lnTo>
                    <a:pt x="173" y="522"/>
                  </a:lnTo>
                  <a:lnTo>
                    <a:pt x="173" y="522"/>
                  </a:lnTo>
                  <a:lnTo>
                    <a:pt x="148" y="547"/>
                  </a:lnTo>
                  <a:lnTo>
                    <a:pt x="148" y="547"/>
                  </a:lnTo>
                  <a:lnTo>
                    <a:pt x="148" y="572"/>
                  </a:lnTo>
                  <a:lnTo>
                    <a:pt x="148" y="572"/>
                  </a:lnTo>
                  <a:lnTo>
                    <a:pt x="124" y="572"/>
                  </a:lnTo>
                  <a:lnTo>
                    <a:pt x="124" y="597"/>
                  </a:lnTo>
                  <a:lnTo>
                    <a:pt x="124" y="597"/>
                  </a:lnTo>
                  <a:lnTo>
                    <a:pt x="148" y="622"/>
                  </a:lnTo>
                  <a:lnTo>
                    <a:pt x="148" y="622"/>
                  </a:lnTo>
                  <a:lnTo>
                    <a:pt x="148" y="647"/>
                  </a:lnTo>
                  <a:lnTo>
                    <a:pt x="148" y="647"/>
                  </a:lnTo>
                  <a:lnTo>
                    <a:pt x="148" y="672"/>
                  </a:lnTo>
                  <a:lnTo>
                    <a:pt x="124" y="672"/>
                  </a:lnTo>
                  <a:lnTo>
                    <a:pt x="124" y="672"/>
                  </a:lnTo>
                  <a:lnTo>
                    <a:pt x="124" y="672"/>
                  </a:lnTo>
                  <a:lnTo>
                    <a:pt x="124" y="672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48" y="697"/>
                  </a:lnTo>
                  <a:lnTo>
                    <a:pt x="173" y="722"/>
                  </a:lnTo>
                  <a:lnTo>
                    <a:pt x="173" y="722"/>
                  </a:lnTo>
                  <a:lnTo>
                    <a:pt x="173" y="722"/>
                  </a:lnTo>
                  <a:lnTo>
                    <a:pt x="173" y="697"/>
                  </a:lnTo>
                  <a:lnTo>
                    <a:pt x="173" y="697"/>
                  </a:lnTo>
                  <a:lnTo>
                    <a:pt x="173" y="697"/>
                  </a:lnTo>
                  <a:lnTo>
                    <a:pt x="173" y="697"/>
                  </a:lnTo>
                  <a:lnTo>
                    <a:pt x="198" y="697"/>
                  </a:lnTo>
                  <a:lnTo>
                    <a:pt x="198" y="697"/>
                  </a:lnTo>
                  <a:lnTo>
                    <a:pt x="198" y="722"/>
                  </a:lnTo>
                  <a:lnTo>
                    <a:pt x="198" y="722"/>
                  </a:lnTo>
                  <a:lnTo>
                    <a:pt x="198" y="746"/>
                  </a:lnTo>
                  <a:lnTo>
                    <a:pt x="223" y="746"/>
                  </a:lnTo>
                  <a:lnTo>
                    <a:pt x="223" y="746"/>
                  </a:lnTo>
                  <a:lnTo>
                    <a:pt x="223" y="746"/>
                  </a:lnTo>
                  <a:lnTo>
                    <a:pt x="223" y="746"/>
                  </a:lnTo>
                  <a:lnTo>
                    <a:pt x="223" y="746"/>
                  </a:lnTo>
                  <a:lnTo>
                    <a:pt x="223" y="722"/>
                  </a:lnTo>
                  <a:lnTo>
                    <a:pt x="247" y="697"/>
                  </a:lnTo>
                  <a:lnTo>
                    <a:pt x="247" y="697"/>
                  </a:lnTo>
                  <a:lnTo>
                    <a:pt x="247" y="722"/>
                  </a:lnTo>
                  <a:lnTo>
                    <a:pt x="247" y="722"/>
                  </a:lnTo>
                  <a:lnTo>
                    <a:pt x="272" y="722"/>
                  </a:lnTo>
                  <a:lnTo>
                    <a:pt x="247" y="722"/>
                  </a:lnTo>
                  <a:lnTo>
                    <a:pt x="247" y="722"/>
                  </a:lnTo>
                  <a:lnTo>
                    <a:pt x="247" y="722"/>
                  </a:lnTo>
                  <a:lnTo>
                    <a:pt x="247" y="746"/>
                  </a:lnTo>
                  <a:lnTo>
                    <a:pt x="247" y="771"/>
                  </a:lnTo>
                  <a:lnTo>
                    <a:pt x="247" y="771"/>
                  </a:lnTo>
                  <a:lnTo>
                    <a:pt x="247" y="771"/>
                  </a:lnTo>
                  <a:lnTo>
                    <a:pt x="247" y="796"/>
                  </a:lnTo>
                  <a:lnTo>
                    <a:pt x="272" y="796"/>
                  </a:lnTo>
                  <a:lnTo>
                    <a:pt x="297" y="821"/>
                  </a:lnTo>
                  <a:lnTo>
                    <a:pt x="297" y="821"/>
                  </a:lnTo>
                  <a:lnTo>
                    <a:pt x="322" y="846"/>
                  </a:lnTo>
                  <a:lnTo>
                    <a:pt x="322" y="846"/>
                  </a:lnTo>
                  <a:lnTo>
                    <a:pt x="322" y="846"/>
                  </a:lnTo>
                  <a:lnTo>
                    <a:pt x="322" y="846"/>
                  </a:lnTo>
                  <a:lnTo>
                    <a:pt x="346" y="846"/>
                  </a:lnTo>
                  <a:lnTo>
                    <a:pt x="346" y="846"/>
                  </a:lnTo>
                  <a:lnTo>
                    <a:pt x="346" y="846"/>
                  </a:lnTo>
                  <a:lnTo>
                    <a:pt x="346" y="821"/>
                  </a:lnTo>
                  <a:lnTo>
                    <a:pt x="346" y="821"/>
                  </a:lnTo>
                  <a:lnTo>
                    <a:pt x="346" y="821"/>
                  </a:lnTo>
                  <a:lnTo>
                    <a:pt x="371" y="846"/>
                  </a:lnTo>
                  <a:lnTo>
                    <a:pt x="371" y="846"/>
                  </a:lnTo>
                  <a:lnTo>
                    <a:pt x="371" y="846"/>
                  </a:lnTo>
                  <a:lnTo>
                    <a:pt x="396" y="846"/>
                  </a:lnTo>
                  <a:lnTo>
                    <a:pt x="396" y="846"/>
                  </a:lnTo>
                  <a:lnTo>
                    <a:pt x="371" y="846"/>
                  </a:lnTo>
                  <a:lnTo>
                    <a:pt x="371" y="846"/>
                  </a:lnTo>
                  <a:lnTo>
                    <a:pt x="346" y="846"/>
                  </a:lnTo>
                  <a:lnTo>
                    <a:pt x="346" y="871"/>
                  </a:lnTo>
                  <a:lnTo>
                    <a:pt x="346" y="871"/>
                  </a:lnTo>
                  <a:lnTo>
                    <a:pt x="322" y="871"/>
                  </a:lnTo>
                  <a:lnTo>
                    <a:pt x="322" y="871"/>
                  </a:lnTo>
                  <a:lnTo>
                    <a:pt x="322" y="871"/>
                  </a:lnTo>
                  <a:lnTo>
                    <a:pt x="297" y="871"/>
                  </a:lnTo>
                  <a:lnTo>
                    <a:pt x="297" y="896"/>
                  </a:lnTo>
                  <a:lnTo>
                    <a:pt x="297" y="896"/>
                  </a:lnTo>
                  <a:lnTo>
                    <a:pt x="297" y="921"/>
                  </a:lnTo>
                  <a:lnTo>
                    <a:pt x="297" y="921"/>
                  </a:lnTo>
                  <a:lnTo>
                    <a:pt x="297" y="921"/>
                  </a:lnTo>
                  <a:lnTo>
                    <a:pt x="297" y="921"/>
                  </a:lnTo>
                  <a:lnTo>
                    <a:pt x="272" y="921"/>
                  </a:lnTo>
                  <a:lnTo>
                    <a:pt x="272" y="921"/>
                  </a:lnTo>
                  <a:lnTo>
                    <a:pt x="247" y="921"/>
                  </a:lnTo>
                  <a:lnTo>
                    <a:pt x="247" y="896"/>
                  </a:lnTo>
                  <a:lnTo>
                    <a:pt x="223" y="921"/>
                  </a:lnTo>
                  <a:lnTo>
                    <a:pt x="223" y="896"/>
                  </a:lnTo>
                  <a:lnTo>
                    <a:pt x="223" y="896"/>
                  </a:lnTo>
                  <a:lnTo>
                    <a:pt x="198" y="896"/>
                  </a:lnTo>
                  <a:lnTo>
                    <a:pt x="198" y="896"/>
                  </a:lnTo>
                  <a:lnTo>
                    <a:pt x="198" y="896"/>
                  </a:lnTo>
                  <a:lnTo>
                    <a:pt x="173" y="896"/>
                  </a:lnTo>
                  <a:lnTo>
                    <a:pt x="173" y="896"/>
                  </a:lnTo>
                  <a:lnTo>
                    <a:pt x="173" y="896"/>
                  </a:lnTo>
                  <a:lnTo>
                    <a:pt x="173" y="896"/>
                  </a:lnTo>
                  <a:lnTo>
                    <a:pt x="173" y="896"/>
                  </a:lnTo>
                  <a:lnTo>
                    <a:pt x="173" y="921"/>
                  </a:lnTo>
                  <a:lnTo>
                    <a:pt x="173" y="921"/>
                  </a:lnTo>
                  <a:lnTo>
                    <a:pt x="173" y="945"/>
                  </a:lnTo>
                  <a:lnTo>
                    <a:pt x="173" y="945"/>
                  </a:lnTo>
                  <a:lnTo>
                    <a:pt x="173" y="970"/>
                  </a:lnTo>
                  <a:lnTo>
                    <a:pt x="173" y="970"/>
                  </a:lnTo>
                  <a:lnTo>
                    <a:pt x="173" y="945"/>
                  </a:lnTo>
                  <a:lnTo>
                    <a:pt x="173" y="921"/>
                  </a:lnTo>
                  <a:lnTo>
                    <a:pt x="148" y="921"/>
                  </a:lnTo>
                  <a:lnTo>
                    <a:pt x="148" y="896"/>
                  </a:lnTo>
                  <a:lnTo>
                    <a:pt x="148" y="896"/>
                  </a:lnTo>
                  <a:lnTo>
                    <a:pt x="99" y="896"/>
                  </a:lnTo>
                  <a:lnTo>
                    <a:pt x="99" y="871"/>
                  </a:lnTo>
                  <a:lnTo>
                    <a:pt x="74" y="871"/>
                  </a:lnTo>
                  <a:lnTo>
                    <a:pt x="74" y="871"/>
                  </a:lnTo>
                  <a:lnTo>
                    <a:pt x="74" y="871"/>
                  </a:lnTo>
                  <a:lnTo>
                    <a:pt x="49" y="846"/>
                  </a:lnTo>
                  <a:lnTo>
                    <a:pt x="49" y="846"/>
                  </a:lnTo>
                  <a:lnTo>
                    <a:pt x="49" y="871"/>
                  </a:lnTo>
                  <a:lnTo>
                    <a:pt x="49" y="871"/>
                  </a:lnTo>
                  <a:lnTo>
                    <a:pt x="49" y="896"/>
                  </a:lnTo>
                  <a:lnTo>
                    <a:pt x="49" y="896"/>
                  </a:lnTo>
                  <a:lnTo>
                    <a:pt x="74" y="921"/>
                  </a:lnTo>
                  <a:lnTo>
                    <a:pt x="74" y="921"/>
                  </a:lnTo>
                  <a:lnTo>
                    <a:pt x="74" y="921"/>
                  </a:lnTo>
                  <a:lnTo>
                    <a:pt x="49" y="921"/>
                  </a:lnTo>
                  <a:lnTo>
                    <a:pt x="49" y="921"/>
                  </a:lnTo>
                  <a:lnTo>
                    <a:pt x="24" y="921"/>
                  </a:lnTo>
                  <a:lnTo>
                    <a:pt x="24" y="921"/>
                  </a:lnTo>
                  <a:lnTo>
                    <a:pt x="0" y="945"/>
                  </a:lnTo>
                  <a:lnTo>
                    <a:pt x="0" y="995"/>
                  </a:lnTo>
                  <a:lnTo>
                    <a:pt x="24" y="1020"/>
                  </a:lnTo>
                  <a:lnTo>
                    <a:pt x="24" y="1120"/>
                  </a:lnTo>
                  <a:lnTo>
                    <a:pt x="49" y="1169"/>
                  </a:lnTo>
                  <a:lnTo>
                    <a:pt x="124" y="1169"/>
                  </a:lnTo>
                  <a:lnTo>
                    <a:pt x="148" y="1194"/>
                  </a:lnTo>
                  <a:lnTo>
                    <a:pt x="173" y="1219"/>
                  </a:lnTo>
                  <a:lnTo>
                    <a:pt x="173" y="1244"/>
                  </a:lnTo>
                  <a:lnTo>
                    <a:pt x="198" y="1219"/>
                  </a:lnTo>
                  <a:lnTo>
                    <a:pt x="198" y="1219"/>
                  </a:lnTo>
                  <a:lnTo>
                    <a:pt x="223" y="1219"/>
                  </a:lnTo>
                  <a:lnTo>
                    <a:pt x="223" y="1219"/>
                  </a:lnTo>
                  <a:lnTo>
                    <a:pt x="223" y="1194"/>
                  </a:lnTo>
                  <a:lnTo>
                    <a:pt x="223" y="1169"/>
                  </a:lnTo>
                  <a:lnTo>
                    <a:pt x="223" y="1120"/>
                  </a:lnTo>
                  <a:lnTo>
                    <a:pt x="223" y="1120"/>
                  </a:lnTo>
                  <a:lnTo>
                    <a:pt x="198" y="1095"/>
                  </a:lnTo>
                  <a:lnTo>
                    <a:pt x="198" y="1120"/>
                  </a:lnTo>
                  <a:lnTo>
                    <a:pt x="198" y="1120"/>
                  </a:lnTo>
                  <a:lnTo>
                    <a:pt x="198" y="1145"/>
                  </a:lnTo>
                  <a:lnTo>
                    <a:pt x="198" y="1145"/>
                  </a:lnTo>
                  <a:lnTo>
                    <a:pt x="173" y="1169"/>
                  </a:lnTo>
                  <a:lnTo>
                    <a:pt x="173" y="1145"/>
                  </a:lnTo>
                  <a:lnTo>
                    <a:pt x="173" y="1120"/>
                  </a:lnTo>
                  <a:lnTo>
                    <a:pt x="198" y="1095"/>
                  </a:lnTo>
                  <a:lnTo>
                    <a:pt x="198" y="1095"/>
                  </a:lnTo>
                  <a:lnTo>
                    <a:pt x="173" y="1095"/>
                  </a:lnTo>
                  <a:lnTo>
                    <a:pt x="173" y="1070"/>
                  </a:lnTo>
                  <a:lnTo>
                    <a:pt x="173" y="1070"/>
                  </a:lnTo>
                  <a:lnTo>
                    <a:pt x="198" y="1070"/>
                  </a:lnTo>
                  <a:lnTo>
                    <a:pt x="198" y="1070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45"/>
                  </a:lnTo>
                  <a:lnTo>
                    <a:pt x="198" y="1020"/>
                  </a:lnTo>
                  <a:lnTo>
                    <a:pt x="198" y="1020"/>
                  </a:lnTo>
                  <a:lnTo>
                    <a:pt x="198" y="995"/>
                  </a:lnTo>
                  <a:lnTo>
                    <a:pt x="198" y="995"/>
                  </a:lnTo>
                  <a:lnTo>
                    <a:pt x="198" y="995"/>
                  </a:lnTo>
                  <a:lnTo>
                    <a:pt x="198" y="995"/>
                  </a:lnTo>
                  <a:lnTo>
                    <a:pt x="223" y="1020"/>
                  </a:lnTo>
                  <a:lnTo>
                    <a:pt x="223" y="1020"/>
                  </a:lnTo>
                  <a:lnTo>
                    <a:pt x="223" y="1045"/>
                  </a:lnTo>
                  <a:lnTo>
                    <a:pt x="223" y="1070"/>
                  </a:lnTo>
                  <a:lnTo>
                    <a:pt x="223" y="1070"/>
                  </a:lnTo>
                  <a:lnTo>
                    <a:pt x="223" y="1095"/>
                  </a:lnTo>
                  <a:lnTo>
                    <a:pt x="223" y="1095"/>
                  </a:lnTo>
                  <a:lnTo>
                    <a:pt x="247" y="1095"/>
                  </a:lnTo>
                  <a:lnTo>
                    <a:pt x="247" y="1070"/>
                  </a:lnTo>
                  <a:lnTo>
                    <a:pt x="223" y="1070"/>
                  </a:lnTo>
                  <a:lnTo>
                    <a:pt x="247" y="1045"/>
                  </a:lnTo>
                  <a:lnTo>
                    <a:pt x="247" y="1045"/>
                  </a:lnTo>
                  <a:lnTo>
                    <a:pt x="247" y="1045"/>
                  </a:lnTo>
                  <a:lnTo>
                    <a:pt x="247" y="1070"/>
                  </a:lnTo>
                  <a:lnTo>
                    <a:pt x="247" y="1070"/>
                  </a:lnTo>
                  <a:lnTo>
                    <a:pt x="247" y="1070"/>
                  </a:lnTo>
                  <a:lnTo>
                    <a:pt x="247" y="1095"/>
                  </a:lnTo>
                  <a:lnTo>
                    <a:pt x="247" y="1095"/>
                  </a:lnTo>
                  <a:lnTo>
                    <a:pt x="247" y="1120"/>
                  </a:lnTo>
                  <a:lnTo>
                    <a:pt x="247" y="1120"/>
                  </a:lnTo>
                  <a:lnTo>
                    <a:pt x="247" y="1145"/>
                  </a:lnTo>
                  <a:lnTo>
                    <a:pt x="247" y="1169"/>
                  </a:lnTo>
                  <a:lnTo>
                    <a:pt x="247" y="1169"/>
                  </a:lnTo>
                  <a:lnTo>
                    <a:pt x="247" y="1169"/>
                  </a:lnTo>
                  <a:lnTo>
                    <a:pt x="247" y="1194"/>
                  </a:lnTo>
                  <a:lnTo>
                    <a:pt x="247" y="1219"/>
                  </a:lnTo>
                  <a:lnTo>
                    <a:pt x="247" y="1219"/>
                  </a:lnTo>
                  <a:lnTo>
                    <a:pt x="247" y="1244"/>
                  </a:lnTo>
                  <a:lnTo>
                    <a:pt x="272" y="1244"/>
                  </a:lnTo>
                  <a:lnTo>
                    <a:pt x="272" y="1269"/>
                  </a:lnTo>
                  <a:lnTo>
                    <a:pt x="297" y="1294"/>
                  </a:lnTo>
                  <a:lnTo>
                    <a:pt x="272" y="1319"/>
                  </a:lnTo>
                  <a:lnTo>
                    <a:pt x="272" y="1319"/>
                  </a:lnTo>
                  <a:lnTo>
                    <a:pt x="272" y="1344"/>
                  </a:lnTo>
                  <a:lnTo>
                    <a:pt x="272" y="1344"/>
                  </a:lnTo>
                  <a:lnTo>
                    <a:pt x="297" y="1344"/>
                  </a:lnTo>
                  <a:lnTo>
                    <a:pt x="322" y="1294"/>
                  </a:lnTo>
                  <a:lnTo>
                    <a:pt x="322" y="1269"/>
                  </a:lnTo>
                  <a:lnTo>
                    <a:pt x="322" y="1244"/>
                  </a:lnTo>
                  <a:lnTo>
                    <a:pt x="346" y="1244"/>
                  </a:lnTo>
                  <a:lnTo>
                    <a:pt x="346" y="1244"/>
                  </a:lnTo>
                  <a:lnTo>
                    <a:pt x="346" y="1219"/>
                  </a:lnTo>
                  <a:lnTo>
                    <a:pt x="346" y="1194"/>
                  </a:lnTo>
                  <a:lnTo>
                    <a:pt x="346" y="1169"/>
                  </a:lnTo>
                  <a:lnTo>
                    <a:pt x="346" y="1145"/>
                  </a:lnTo>
                  <a:lnTo>
                    <a:pt x="346" y="1145"/>
                  </a:lnTo>
                  <a:lnTo>
                    <a:pt x="371" y="1145"/>
                  </a:lnTo>
                  <a:lnTo>
                    <a:pt x="371" y="1145"/>
                  </a:lnTo>
                  <a:lnTo>
                    <a:pt x="371" y="1145"/>
                  </a:lnTo>
                  <a:lnTo>
                    <a:pt x="371" y="1145"/>
                  </a:lnTo>
                  <a:lnTo>
                    <a:pt x="371" y="1145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71" y="1120"/>
                  </a:lnTo>
                  <a:lnTo>
                    <a:pt x="396" y="1095"/>
                  </a:lnTo>
                  <a:lnTo>
                    <a:pt x="396" y="1095"/>
                  </a:lnTo>
                  <a:lnTo>
                    <a:pt x="396" y="1095"/>
                  </a:lnTo>
                  <a:lnTo>
                    <a:pt x="421" y="1095"/>
                  </a:lnTo>
                  <a:lnTo>
                    <a:pt x="421" y="1095"/>
                  </a:lnTo>
                  <a:lnTo>
                    <a:pt x="421" y="1070"/>
                  </a:lnTo>
                  <a:lnTo>
                    <a:pt x="421" y="1070"/>
                  </a:lnTo>
                  <a:lnTo>
                    <a:pt x="421" y="1070"/>
                  </a:lnTo>
                  <a:lnTo>
                    <a:pt x="445" y="1070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95" y="1045"/>
                  </a:lnTo>
                  <a:lnTo>
                    <a:pt x="495" y="1045"/>
                  </a:lnTo>
                  <a:lnTo>
                    <a:pt x="495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45"/>
                  </a:lnTo>
                  <a:lnTo>
                    <a:pt x="470" y="1070"/>
                  </a:lnTo>
                  <a:lnTo>
                    <a:pt x="470" y="1070"/>
                  </a:lnTo>
                  <a:lnTo>
                    <a:pt x="470" y="1070"/>
                  </a:lnTo>
                  <a:lnTo>
                    <a:pt x="470" y="1070"/>
                  </a:lnTo>
                  <a:lnTo>
                    <a:pt x="470" y="1070"/>
                  </a:lnTo>
                  <a:lnTo>
                    <a:pt x="470" y="1095"/>
                  </a:lnTo>
                  <a:lnTo>
                    <a:pt x="470" y="1095"/>
                  </a:lnTo>
                  <a:lnTo>
                    <a:pt x="470" y="1070"/>
                  </a:lnTo>
                  <a:lnTo>
                    <a:pt x="495" y="1070"/>
                  </a:lnTo>
                  <a:lnTo>
                    <a:pt x="520" y="1070"/>
                  </a:lnTo>
                  <a:lnTo>
                    <a:pt x="520" y="1045"/>
                  </a:lnTo>
                  <a:lnTo>
                    <a:pt x="520" y="1045"/>
                  </a:lnTo>
                  <a:lnTo>
                    <a:pt x="495" y="1045"/>
                  </a:lnTo>
                  <a:lnTo>
                    <a:pt x="495" y="1045"/>
                  </a:lnTo>
                  <a:lnTo>
                    <a:pt x="520" y="1020"/>
                  </a:lnTo>
                  <a:lnTo>
                    <a:pt x="520" y="1020"/>
                  </a:lnTo>
                  <a:lnTo>
                    <a:pt x="520" y="1020"/>
                  </a:lnTo>
                  <a:lnTo>
                    <a:pt x="545" y="1020"/>
                  </a:lnTo>
                  <a:lnTo>
                    <a:pt x="545" y="1020"/>
                  </a:lnTo>
                  <a:lnTo>
                    <a:pt x="545" y="1020"/>
                  </a:lnTo>
                  <a:lnTo>
                    <a:pt x="545" y="1020"/>
                  </a:lnTo>
                  <a:lnTo>
                    <a:pt x="545" y="1020"/>
                  </a:lnTo>
                  <a:lnTo>
                    <a:pt x="569" y="1020"/>
                  </a:lnTo>
                  <a:lnTo>
                    <a:pt x="569" y="1020"/>
                  </a:lnTo>
                  <a:lnTo>
                    <a:pt x="569" y="995"/>
                  </a:lnTo>
                  <a:lnTo>
                    <a:pt x="569" y="995"/>
                  </a:lnTo>
                  <a:lnTo>
                    <a:pt x="569" y="995"/>
                  </a:lnTo>
                  <a:lnTo>
                    <a:pt x="569" y="995"/>
                  </a:lnTo>
                  <a:lnTo>
                    <a:pt x="545" y="995"/>
                  </a:lnTo>
                  <a:lnTo>
                    <a:pt x="545" y="970"/>
                  </a:lnTo>
                  <a:lnTo>
                    <a:pt x="545" y="970"/>
                  </a:lnTo>
                  <a:lnTo>
                    <a:pt x="545" y="970"/>
                  </a:lnTo>
                  <a:lnTo>
                    <a:pt x="545" y="945"/>
                  </a:lnTo>
                  <a:lnTo>
                    <a:pt x="545" y="945"/>
                  </a:lnTo>
                  <a:lnTo>
                    <a:pt x="545" y="945"/>
                  </a:lnTo>
                  <a:lnTo>
                    <a:pt x="520" y="921"/>
                  </a:lnTo>
                  <a:lnTo>
                    <a:pt x="520" y="921"/>
                  </a:lnTo>
                  <a:lnTo>
                    <a:pt x="495" y="896"/>
                  </a:lnTo>
                  <a:lnTo>
                    <a:pt x="495" y="896"/>
                  </a:lnTo>
                  <a:lnTo>
                    <a:pt x="470" y="896"/>
                  </a:lnTo>
                  <a:lnTo>
                    <a:pt x="470" y="896"/>
                  </a:lnTo>
                  <a:lnTo>
                    <a:pt x="470" y="896"/>
                  </a:lnTo>
                  <a:lnTo>
                    <a:pt x="495" y="896"/>
                  </a:lnTo>
                  <a:lnTo>
                    <a:pt x="520" y="896"/>
                  </a:lnTo>
                  <a:lnTo>
                    <a:pt x="520" y="896"/>
                  </a:lnTo>
                  <a:lnTo>
                    <a:pt x="520" y="896"/>
                  </a:lnTo>
                  <a:lnTo>
                    <a:pt x="520" y="896"/>
                  </a:lnTo>
                  <a:lnTo>
                    <a:pt x="520" y="896"/>
                  </a:lnTo>
                  <a:lnTo>
                    <a:pt x="495" y="896"/>
                  </a:lnTo>
                  <a:lnTo>
                    <a:pt x="495" y="871"/>
                  </a:lnTo>
                  <a:lnTo>
                    <a:pt x="495" y="871"/>
                  </a:lnTo>
                  <a:lnTo>
                    <a:pt x="495" y="871"/>
                  </a:lnTo>
                  <a:lnTo>
                    <a:pt x="470" y="871"/>
                  </a:lnTo>
                  <a:lnTo>
                    <a:pt x="470" y="871"/>
                  </a:lnTo>
                  <a:lnTo>
                    <a:pt x="445" y="871"/>
                  </a:lnTo>
                  <a:lnTo>
                    <a:pt x="445" y="846"/>
                  </a:lnTo>
                  <a:lnTo>
                    <a:pt x="445" y="846"/>
                  </a:lnTo>
                  <a:lnTo>
                    <a:pt x="445" y="846"/>
                  </a:lnTo>
                  <a:lnTo>
                    <a:pt x="445" y="846"/>
                  </a:lnTo>
                  <a:lnTo>
                    <a:pt x="421" y="846"/>
                  </a:lnTo>
                  <a:lnTo>
                    <a:pt x="421" y="846"/>
                  </a:lnTo>
                  <a:lnTo>
                    <a:pt x="396" y="846"/>
                  </a:lnTo>
                  <a:lnTo>
                    <a:pt x="396" y="846"/>
                  </a:lnTo>
                  <a:lnTo>
                    <a:pt x="396" y="846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3" name="Freeform 74">
              <a:extLst>
                <a:ext uri="{FF2B5EF4-FFF2-40B4-BE49-F238E27FC236}">
                  <a16:creationId xmlns:a16="http://schemas.microsoft.com/office/drawing/2014/main" id="{A8AB84FF-7256-6359-AFF7-337D279C9BD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1389" y="3317543"/>
              <a:ext cx="23141" cy="15472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99" y="25"/>
                </a:cxn>
                <a:cxn ang="0">
                  <a:pos x="99" y="50"/>
                </a:cxn>
                <a:cxn ang="0">
                  <a:pos x="99" y="50"/>
                </a:cxn>
                <a:cxn ang="0">
                  <a:pos x="75" y="75"/>
                </a:cxn>
                <a:cxn ang="0">
                  <a:pos x="99" y="75"/>
                </a:cxn>
                <a:cxn ang="0">
                  <a:pos x="124" y="75"/>
                </a:cxn>
                <a:cxn ang="0">
                  <a:pos x="149" y="100"/>
                </a:cxn>
                <a:cxn ang="0">
                  <a:pos x="149" y="100"/>
                </a:cxn>
                <a:cxn ang="0">
                  <a:pos x="149" y="75"/>
                </a:cxn>
                <a:cxn ang="0">
                  <a:pos x="223" y="75"/>
                </a:cxn>
                <a:cxn ang="0">
                  <a:pos x="198" y="100"/>
                </a:cxn>
                <a:cxn ang="0">
                  <a:pos x="198" y="100"/>
                </a:cxn>
                <a:cxn ang="0">
                  <a:pos x="174" y="125"/>
                </a:cxn>
                <a:cxn ang="0">
                  <a:pos x="149" y="125"/>
                </a:cxn>
                <a:cxn ang="0">
                  <a:pos x="149" y="149"/>
                </a:cxn>
                <a:cxn ang="0">
                  <a:pos x="124" y="149"/>
                </a:cxn>
                <a:cxn ang="0">
                  <a:pos x="99" y="125"/>
                </a:cxn>
                <a:cxn ang="0">
                  <a:pos x="99" y="100"/>
                </a:cxn>
                <a:cxn ang="0">
                  <a:pos x="75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50" y="50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50" y="0"/>
                </a:cxn>
                <a:cxn ang="0">
                  <a:pos x="50" y="25"/>
                </a:cxn>
              </a:cxnLst>
              <a:rect l="0" t="0" r="r" b="b"/>
              <a:pathLst>
                <a:path w="223" h="149">
                  <a:moveTo>
                    <a:pt x="50" y="25"/>
                  </a:moveTo>
                  <a:lnTo>
                    <a:pt x="75" y="0"/>
                  </a:lnTo>
                  <a:lnTo>
                    <a:pt x="75" y="25"/>
                  </a:lnTo>
                  <a:lnTo>
                    <a:pt x="99" y="25"/>
                  </a:lnTo>
                  <a:lnTo>
                    <a:pt x="99" y="25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75" y="75"/>
                  </a:lnTo>
                  <a:lnTo>
                    <a:pt x="99" y="75"/>
                  </a:lnTo>
                  <a:lnTo>
                    <a:pt x="99" y="75"/>
                  </a:lnTo>
                  <a:lnTo>
                    <a:pt x="124" y="75"/>
                  </a:lnTo>
                  <a:lnTo>
                    <a:pt x="124" y="75"/>
                  </a:lnTo>
                  <a:lnTo>
                    <a:pt x="124" y="100"/>
                  </a:lnTo>
                  <a:lnTo>
                    <a:pt x="149" y="100"/>
                  </a:lnTo>
                  <a:lnTo>
                    <a:pt x="149" y="100"/>
                  </a:lnTo>
                  <a:lnTo>
                    <a:pt x="149" y="100"/>
                  </a:lnTo>
                  <a:lnTo>
                    <a:pt x="149" y="75"/>
                  </a:lnTo>
                  <a:lnTo>
                    <a:pt x="149" y="75"/>
                  </a:lnTo>
                  <a:lnTo>
                    <a:pt x="174" y="75"/>
                  </a:lnTo>
                  <a:lnTo>
                    <a:pt x="223" y="75"/>
                  </a:lnTo>
                  <a:lnTo>
                    <a:pt x="223" y="75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174" y="100"/>
                  </a:lnTo>
                  <a:lnTo>
                    <a:pt x="174" y="125"/>
                  </a:lnTo>
                  <a:lnTo>
                    <a:pt x="174" y="125"/>
                  </a:lnTo>
                  <a:lnTo>
                    <a:pt x="149" y="125"/>
                  </a:lnTo>
                  <a:lnTo>
                    <a:pt x="149" y="125"/>
                  </a:lnTo>
                  <a:lnTo>
                    <a:pt x="149" y="149"/>
                  </a:lnTo>
                  <a:lnTo>
                    <a:pt x="149" y="149"/>
                  </a:lnTo>
                  <a:lnTo>
                    <a:pt x="124" y="149"/>
                  </a:lnTo>
                  <a:lnTo>
                    <a:pt x="124" y="125"/>
                  </a:lnTo>
                  <a:lnTo>
                    <a:pt x="99" y="125"/>
                  </a:lnTo>
                  <a:lnTo>
                    <a:pt x="99" y="125"/>
                  </a:lnTo>
                  <a:lnTo>
                    <a:pt x="99" y="100"/>
                  </a:lnTo>
                  <a:lnTo>
                    <a:pt x="75" y="100"/>
                  </a:lnTo>
                  <a:lnTo>
                    <a:pt x="75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4" name="Freeform 75">
              <a:extLst>
                <a:ext uri="{FF2B5EF4-FFF2-40B4-BE49-F238E27FC236}">
                  <a16:creationId xmlns:a16="http://schemas.microsoft.com/office/drawing/2014/main" id="{C38F922D-CBE3-E0E0-7092-ED32748BDF4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1486" y="3312108"/>
              <a:ext cx="10519" cy="12963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100"/>
                </a:cxn>
                <a:cxn ang="0">
                  <a:pos x="0" y="100"/>
                </a:cxn>
                <a:cxn ang="0">
                  <a:pos x="25" y="125"/>
                </a:cxn>
                <a:cxn ang="0">
                  <a:pos x="25" y="125"/>
                </a:cxn>
                <a:cxn ang="0">
                  <a:pos x="25" y="125"/>
                </a:cxn>
                <a:cxn ang="0">
                  <a:pos x="50" y="125"/>
                </a:cxn>
                <a:cxn ang="0">
                  <a:pos x="75" y="125"/>
                </a:cxn>
                <a:cxn ang="0">
                  <a:pos x="75" y="125"/>
                </a:cxn>
                <a:cxn ang="0">
                  <a:pos x="99" y="100"/>
                </a:cxn>
                <a:cxn ang="0">
                  <a:pos x="99" y="100"/>
                </a:cxn>
                <a:cxn ang="0">
                  <a:pos x="99" y="100"/>
                </a:cxn>
                <a:cxn ang="0">
                  <a:pos x="99" y="75"/>
                </a:cxn>
                <a:cxn ang="0">
                  <a:pos x="75" y="75"/>
                </a:cxn>
                <a:cxn ang="0">
                  <a:pos x="75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75" y="50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99" h="125">
                  <a:moveTo>
                    <a:pt x="0" y="25"/>
                  </a:move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25" y="125"/>
                  </a:lnTo>
                  <a:lnTo>
                    <a:pt x="25" y="125"/>
                  </a:lnTo>
                  <a:lnTo>
                    <a:pt x="25" y="125"/>
                  </a:lnTo>
                  <a:lnTo>
                    <a:pt x="50" y="125"/>
                  </a:lnTo>
                  <a:lnTo>
                    <a:pt x="75" y="125"/>
                  </a:lnTo>
                  <a:lnTo>
                    <a:pt x="75" y="125"/>
                  </a:lnTo>
                  <a:lnTo>
                    <a:pt x="99" y="100"/>
                  </a:lnTo>
                  <a:lnTo>
                    <a:pt x="99" y="100"/>
                  </a:lnTo>
                  <a:lnTo>
                    <a:pt x="99" y="100"/>
                  </a:lnTo>
                  <a:lnTo>
                    <a:pt x="99" y="75"/>
                  </a:lnTo>
                  <a:lnTo>
                    <a:pt x="75" y="75"/>
                  </a:lnTo>
                  <a:lnTo>
                    <a:pt x="75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5" name="Freeform 76">
              <a:extLst>
                <a:ext uri="{FF2B5EF4-FFF2-40B4-BE49-F238E27FC236}">
                  <a16:creationId xmlns:a16="http://schemas.microsoft.com/office/drawing/2014/main" id="{4F20DE6F-7253-E7CC-14A0-CA36C9ABE07E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9833" y="3309599"/>
              <a:ext cx="7994" cy="15472"/>
            </a:xfrm>
            <a:custGeom>
              <a:avLst/>
              <a:gdLst/>
              <a:ahLst/>
              <a:cxnLst>
                <a:cxn ang="0">
                  <a:pos x="74" y="124"/>
                </a:cxn>
                <a:cxn ang="0">
                  <a:pos x="74" y="124"/>
                </a:cxn>
                <a:cxn ang="0">
                  <a:pos x="74" y="149"/>
                </a:cxn>
                <a:cxn ang="0">
                  <a:pos x="74" y="149"/>
                </a:cxn>
                <a:cxn ang="0">
                  <a:pos x="50" y="149"/>
                </a:cxn>
                <a:cxn ang="0">
                  <a:pos x="50" y="124"/>
                </a:cxn>
                <a:cxn ang="0">
                  <a:pos x="50" y="124"/>
                </a:cxn>
                <a:cxn ang="0">
                  <a:pos x="50" y="124"/>
                </a:cxn>
                <a:cxn ang="0">
                  <a:pos x="25" y="124"/>
                </a:cxn>
                <a:cxn ang="0">
                  <a:pos x="25" y="99"/>
                </a:cxn>
                <a:cxn ang="0">
                  <a:pos x="0" y="74"/>
                </a:cxn>
                <a:cxn ang="0">
                  <a:pos x="0" y="49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5" y="24"/>
                </a:cxn>
                <a:cxn ang="0">
                  <a:pos x="25" y="49"/>
                </a:cxn>
                <a:cxn ang="0">
                  <a:pos x="25" y="24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49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50" y="74"/>
                </a:cxn>
                <a:cxn ang="0">
                  <a:pos x="74" y="74"/>
                </a:cxn>
                <a:cxn ang="0">
                  <a:pos x="74" y="74"/>
                </a:cxn>
                <a:cxn ang="0">
                  <a:pos x="74" y="99"/>
                </a:cxn>
                <a:cxn ang="0">
                  <a:pos x="74" y="99"/>
                </a:cxn>
                <a:cxn ang="0">
                  <a:pos x="74" y="124"/>
                </a:cxn>
                <a:cxn ang="0">
                  <a:pos x="74" y="124"/>
                </a:cxn>
                <a:cxn ang="0">
                  <a:pos x="74" y="124"/>
                </a:cxn>
              </a:cxnLst>
              <a:rect l="0" t="0" r="r" b="b"/>
              <a:pathLst>
                <a:path w="74" h="149">
                  <a:moveTo>
                    <a:pt x="74" y="124"/>
                  </a:moveTo>
                  <a:lnTo>
                    <a:pt x="74" y="124"/>
                  </a:lnTo>
                  <a:lnTo>
                    <a:pt x="74" y="149"/>
                  </a:lnTo>
                  <a:lnTo>
                    <a:pt x="74" y="149"/>
                  </a:lnTo>
                  <a:lnTo>
                    <a:pt x="50" y="149"/>
                  </a:lnTo>
                  <a:lnTo>
                    <a:pt x="50" y="124"/>
                  </a:lnTo>
                  <a:lnTo>
                    <a:pt x="50" y="124"/>
                  </a:lnTo>
                  <a:lnTo>
                    <a:pt x="50" y="124"/>
                  </a:lnTo>
                  <a:lnTo>
                    <a:pt x="25" y="124"/>
                  </a:lnTo>
                  <a:lnTo>
                    <a:pt x="25" y="99"/>
                  </a:lnTo>
                  <a:lnTo>
                    <a:pt x="0" y="74"/>
                  </a:lnTo>
                  <a:lnTo>
                    <a:pt x="0" y="49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0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5" y="24"/>
                  </a:lnTo>
                  <a:lnTo>
                    <a:pt x="25" y="49"/>
                  </a:lnTo>
                  <a:lnTo>
                    <a:pt x="25" y="24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49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50" y="74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99"/>
                  </a:lnTo>
                  <a:lnTo>
                    <a:pt x="74" y="99"/>
                  </a:lnTo>
                  <a:lnTo>
                    <a:pt x="74" y="124"/>
                  </a:lnTo>
                  <a:lnTo>
                    <a:pt x="74" y="124"/>
                  </a:lnTo>
                  <a:lnTo>
                    <a:pt x="74" y="124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6" name="Freeform 77">
              <a:extLst>
                <a:ext uri="{FF2B5EF4-FFF2-40B4-BE49-F238E27FC236}">
                  <a16:creationId xmlns:a16="http://schemas.microsoft.com/office/drawing/2014/main" id="{50249765-5B2A-9E3A-CEEF-A0F3E6BEF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4783" y="3312108"/>
              <a:ext cx="15567" cy="15890"/>
            </a:xfrm>
            <a:custGeom>
              <a:avLst/>
              <a:gdLst/>
              <a:ahLst/>
              <a:cxnLst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75"/>
                </a:cxn>
                <a:cxn ang="0">
                  <a:pos x="49" y="100"/>
                </a:cxn>
                <a:cxn ang="0">
                  <a:pos x="49" y="100"/>
                </a:cxn>
                <a:cxn ang="0">
                  <a:pos x="49" y="125"/>
                </a:cxn>
                <a:cxn ang="0">
                  <a:pos x="49" y="125"/>
                </a:cxn>
                <a:cxn ang="0">
                  <a:pos x="74" y="125"/>
                </a:cxn>
                <a:cxn ang="0">
                  <a:pos x="74" y="125"/>
                </a:cxn>
                <a:cxn ang="0">
                  <a:pos x="99" y="150"/>
                </a:cxn>
                <a:cxn ang="0">
                  <a:pos x="123" y="150"/>
                </a:cxn>
                <a:cxn ang="0">
                  <a:pos x="123" y="150"/>
                </a:cxn>
                <a:cxn ang="0">
                  <a:pos x="123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50"/>
                </a:cxn>
                <a:cxn ang="0">
                  <a:pos x="148" y="125"/>
                </a:cxn>
                <a:cxn ang="0">
                  <a:pos x="148" y="125"/>
                </a:cxn>
                <a:cxn ang="0">
                  <a:pos x="148" y="125"/>
                </a:cxn>
                <a:cxn ang="0">
                  <a:pos x="123" y="125"/>
                </a:cxn>
                <a:cxn ang="0">
                  <a:pos x="123" y="125"/>
                </a:cxn>
                <a:cxn ang="0">
                  <a:pos x="99" y="125"/>
                </a:cxn>
                <a:cxn ang="0">
                  <a:pos x="99" y="125"/>
                </a:cxn>
                <a:cxn ang="0">
                  <a:pos x="74" y="100"/>
                </a:cxn>
                <a:cxn ang="0">
                  <a:pos x="74" y="100"/>
                </a:cxn>
                <a:cxn ang="0">
                  <a:pos x="49" y="75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50"/>
                </a:cxn>
                <a:cxn ang="0">
                  <a:pos x="24" y="75"/>
                </a:cxn>
                <a:cxn ang="0">
                  <a:pos x="49" y="75"/>
                </a:cxn>
                <a:cxn ang="0">
                  <a:pos x="49" y="75"/>
                </a:cxn>
              </a:cxnLst>
              <a:rect l="0" t="0" r="r" b="b"/>
              <a:pathLst>
                <a:path w="148" h="150">
                  <a:moveTo>
                    <a:pt x="49" y="75"/>
                  </a:moveTo>
                  <a:lnTo>
                    <a:pt x="49" y="75"/>
                  </a:lnTo>
                  <a:lnTo>
                    <a:pt x="49" y="75"/>
                  </a:lnTo>
                  <a:lnTo>
                    <a:pt x="49" y="75"/>
                  </a:lnTo>
                  <a:lnTo>
                    <a:pt x="49" y="100"/>
                  </a:lnTo>
                  <a:lnTo>
                    <a:pt x="49" y="100"/>
                  </a:lnTo>
                  <a:lnTo>
                    <a:pt x="49" y="125"/>
                  </a:lnTo>
                  <a:lnTo>
                    <a:pt x="49" y="125"/>
                  </a:lnTo>
                  <a:lnTo>
                    <a:pt x="74" y="125"/>
                  </a:lnTo>
                  <a:lnTo>
                    <a:pt x="74" y="125"/>
                  </a:lnTo>
                  <a:lnTo>
                    <a:pt x="99" y="150"/>
                  </a:lnTo>
                  <a:lnTo>
                    <a:pt x="123" y="150"/>
                  </a:lnTo>
                  <a:lnTo>
                    <a:pt x="123" y="150"/>
                  </a:lnTo>
                  <a:lnTo>
                    <a:pt x="123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50"/>
                  </a:lnTo>
                  <a:lnTo>
                    <a:pt x="148" y="125"/>
                  </a:lnTo>
                  <a:lnTo>
                    <a:pt x="148" y="125"/>
                  </a:lnTo>
                  <a:lnTo>
                    <a:pt x="148" y="125"/>
                  </a:lnTo>
                  <a:lnTo>
                    <a:pt x="123" y="125"/>
                  </a:lnTo>
                  <a:lnTo>
                    <a:pt x="123" y="125"/>
                  </a:lnTo>
                  <a:lnTo>
                    <a:pt x="99" y="125"/>
                  </a:lnTo>
                  <a:lnTo>
                    <a:pt x="99" y="125"/>
                  </a:lnTo>
                  <a:lnTo>
                    <a:pt x="74" y="100"/>
                  </a:lnTo>
                  <a:lnTo>
                    <a:pt x="74" y="100"/>
                  </a:lnTo>
                  <a:lnTo>
                    <a:pt x="49" y="75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24" y="75"/>
                  </a:lnTo>
                  <a:lnTo>
                    <a:pt x="49" y="75"/>
                  </a:lnTo>
                  <a:lnTo>
                    <a:pt x="49" y="7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7" name="Freeform 78">
              <a:extLst>
                <a:ext uri="{FF2B5EF4-FFF2-40B4-BE49-F238E27FC236}">
                  <a16:creationId xmlns:a16="http://schemas.microsoft.com/office/drawing/2014/main" id="{7DC61DCE-962C-3DF1-008A-55A41DC6D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4431" y="3299144"/>
              <a:ext cx="7574" cy="12963"/>
            </a:xfrm>
            <a:custGeom>
              <a:avLst/>
              <a:gdLst/>
              <a:ahLst/>
              <a:cxnLst>
                <a:cxn ang="0">
                  <a:pos x="25" y="100"/>
                </a:cxn>
                <a:cxn ang="0">
                  <a:pos x="50" y="100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75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74" y="50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50" y="0"/>
                </a:cxn>
                <a:cxn ang="0">
                  <a:pos x="50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0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24"/>
                </a:cxn>
                <a:cxn ang="0">
                  <a:pos x="25" y="124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</a:cxnLst>
              <a:rect l="0" t="0" r="r" b="b"/>
              <a:pathLst>
                <a:path w="74" h="124">
                  <a:moveTo>
                    <a:pt x="25" y="100"/>
                  </a:moveTo>
                  <a:lnTo>
                    <a:pt x="50" y="100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75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4" y="50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50" y="0"/>
                  </a:lnTo>
                  <a:lnTo>
                    <a:pt x="50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24"/>
                  </a:lnTo>
                  <a:lnTo>
                    <a:pt x="25" y="124"/>
                  </a:lnTo>
                  <a:lnTo>
                    <a:pt x="25" y="100"/>
                  </a:lnTo>
                  <a:lnTo>
                    <a:pt x="25" y="100"/>
                  </a:lnTo>
                  <a:lnTo>
                    <a:pt x="25" y="10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8" name="Freeform 79">
              <a:extLst>
                <a:ext uri="{FF2B5EF4-FFF2-40B4-BE49-F238E27FC236}">
                  <a16:creationId xmlns:a16="http://schemas.microsoft.com/office/drawing/2014/main" id="{87F258E3-E9CA-B54C-0AAD-8F0BD1699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6437" y="3340961"/>
              <a:ext cx="7994" cy="12963"/>
            </a:xfrm>
            <a:custGeom>
              <a:avLst/>
              <a:gdLst/>
              <a:ahLst/>
              <a:cxnLst>
                <a:cxn ang="0">
                  <a:pos x="49" y="125"/>
                </a:cxn>
                <a:cxn ang="0">
                  <a:pos x="49" y="100"/>
                </a:cxn>
                <a:cxn ang="0">
                  <a:pos x="49" y="75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25"/>
                </a:cxn>
                <a:cxn ang="0">
                  <a:pos x="74" y="0"/>
                </a:cxn>
                <a:cxn ang="0">
                  <a:pos x="49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100"/>
                </a:cxn>
                <a:cxn ang="0">
                  <a:pos x="0" y="100"/>
                </a:cxn>
                <a:cxn ang="0">
                  <a:pos x="25" y="100"/>
                </a:cxn>
                <a:cxn ang="0">
                  <a:pos x="25" y="125"/>
                </a:cxn>
                <a:cxn ang="0">
                  <a:pos x="25" y="100"/>
                </a:cxn>
                <a:cxn ang="0">
                  <a:pos x="49" y="125"/>
                </a:cxn>
                <a:cxn ang="0">
                  <a:pos x="49" y="125"/>
                </a:cxn>
              </a:cxnLst>
              <a:rect l="0" t="0" r="r" b="b"/>
              <a:pathLst>
                <a:path w="74" h="125">
                  <a:moveTo>
                    <a:pt x="49" y="125"/>
                  </a:moveTo>
                  <a:lnTo>
                    <a:pt x="49" y="100"/>
                  </a:lnTo>
                  <a:lnTo>
                    <a:pt x="49" y="75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25"/>
                  </a:lnTo>
                  <a:lnTo>
                    <a:pt x="74" y="0"/>
                  </a:lnTo>
                  <a:lnTo>
                    <a:pt x="49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100"/>
                  </a:lnTo>
                  <a:lnTo>
                    <a:pt x="0" y="100"/>
                  </a:lnTo>
                  <a:lnTo>
                    <a:pt x="25" y="100"/>
                  </a:lnTo>
                  <a:lnTo>
                    <a:pt x="25" y="125"/>
                  </a:lnTo>
                  <a:lnTo>
                    <a:pt x="25" y="100"/>
                  </a:lnTo>
                  <a:lnTo>
                    <a:pt x="49" y="125"/>
                  </a:lnTo>
                  <a:lnTo>
                    <a:pt x="49" y="1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9" name="Freeform 80">
              <a:extLst>
                <a:ext uri="{FF2B5EF4-FFF2-40B4-BE49-F238E27FC236}">
                  <a16:creationId xmlns:a16="http://schemas.microsoft.com/office/drawing/2014/main" id="{1EC28DEC-059B-8F2D-D9BE-EC759F99CD29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7474" y="3288690"/>
              <a:ext cx="10098" cy="7945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74" y="0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0" y="75"/>
                </a:cxn>
                <a:cxn ang="0">
                  <a:pos x="0" y="75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74" y="25"/>
                </a:cxn>
                <a:cxn ang="0">
                  <a:pos x="99" y="25"/>
                </a:cxn>
                <a:cxn ang="0">
                  <a:pos x="99" y="0"/>
                </a:cxn>
              </a:cxnLst>
              <a:rect l="0" t="0" r="r" b="b"/>
              <a:pathLst>
                <a:path w="99" h="75">
                  <a:moveTo>
                    <a:pt x="99" y="0"/>
                  </a:moveTo>
                  <a:lnTo>
                    <a:pt x="74" y="0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74" y="25"/>
                  </a:lnTo>
                  <a:lnTo>
                    <a:pt x="99" y="25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0" name="Freeform 81">
              <a:extLst>
                <a:ext uri="{FF2B5EF4-FFF2-40B4-BE49-F238E27FC236}">
                  <a16:creationId xmlns:a16="http://schemas.microsoft.com/office/drawing/2014/main" id="{4DFE027A-D121-FA1B-A252-6CFB8E48F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443" y="3356433"/>
              <a:ext cx="10519" cy="5018"/>
            </a:xfrm>
            <a:custGeom>
              <a:avLst/>
              <a:gdLst/>
              <a:ahLst/>
              <a:cxnLst>
                <a:cxn ang="0">
                  <a:pos x="25" y="50"/>
                </a:cxn>
                <a:cxn ang="0">
                  <a:pos x="25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50" y="50"/>
                </a:cxn>
                <a:cxn ang="0">
                  <a:pos x="75" y="50"/>
                </a:cxn>
                <a:cxn ang="0">
                  <a:pos x="75" y="25"/>
                </a:cxn>
                <a:cxn ang="0">
                  <a:pos x="50" y="25"/>
                </a:cxn>
                <a:cxn ang="0">
                  <a:pos x="75" y="25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75" y="0"/>
                </a:cxn>
                <a:cxn ang="0">
                  <a:pos x="75" y="0"/>
                </a:cxn>
                <a:cxn ang="0">
                  <a:pos x="75" y="0"/>
                </a:cxn>
                <a:cxn ang="0">
                  <a:pos x="50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</a:cxnLst>
              <a:rect l="0" t="0" r="r" b="b"/>
              <a:pathLst>
                <a:path w="100" h="50">
                  <a:moveTo>
                    <a:pt x="25" y="50"/>
                  </a:moveTo>
                  <a:lnTo>
                    <a:pt x="25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75" y="50"/>
                  </a:lnTo>
                  <a:lnTo>
                    <a:pt x="75" y="25"/>
                  </a:lnTo>
                  <a:lnTo>
                    <a:pt x="50" y="25"/>
                  </a:lnTo>
                  <a:lnTo>
                    <a:pt x="75" y="25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50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1" name="Freeform 82">
              <a:extLst>
                <a:ext uri="{FF2B5EF4-FFF2-40B4-BE49-F238E27FC236}">
                  <a16:creationId xmlns:a16="http://schemas.microsoft.com/office/drawing/2014/main" id="{EA8E4391-ABF4-0A6A-61C1-01A96F853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3394" y="3351415"/>
              <a:ext cx="7994" cy="7527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0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49" y="49"/>
                </a:cxn>
                <a:cxn ang="0">
                  <a:pos x="49" y="49"/>
                </a:cxn>
                <a:cxn ang="0">
                  <a:pos x="49" y="49"/>
                </a:cxn>
                <a:cxn ang="0">
                  <a:pos x="25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49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0" y="74"/>
                </a:cxn>
                <a:cxn ang="0">
                  <a:pos x="0" y="49"/>
                </a:cxn>
              </a:cxnLst>
              <a:rect l="0" t="0" r="r" b="b"/>
              <a:pathLst>
                <a:path w="74" h="74">
                  <a:moveTo>
                    <a:pt x="0" y="49"/>
                  </a:moveTo>
                  <a:lnTo>
                    <a:pt x="0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49" y="49"/>
                  </a:lnTo>
                  <a:lnTo>
                    <a:pt x="49" y="49"/>
                  </a:lnTo>
                  <a:lnTo>
                    <a:pt x="49" y="49"/>
                  </a:lnTo>
                  <a:lnTo>
                    <a:pt x="25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49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74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2" name="Freeform 83">
              <a:extLst>
                <a:ext uri="{FF2B5EF4-FFF2-40B4-BE49-F238E27FC236}">
                  <a16:creationId xmlns:a16="http://schemas.microsoft.com/office/drawing/2014/main" id="{B44DB295-B47D-9754-485E-812BCF47F43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2005" y="3317543"/>
              <a:ext cx="5469" cy="501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50" y="25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50" h="50">
                  <a:moveTo>
                    <a:pt x="25" y="0"/>
                  </a:moveTo>
                  <a:lnTo>
                    <a:pt x="25" y="0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3" name="Freeform 84">
              <a:extLst>
                <a:ext uri="{FF2B5EF4-FFF2-40B4-BE49-F238E27FC236}">
                  <a16:creationId xmlns:a16="http://schemas.microsoft.com/office/drawing/2014/main" id="{CFCCD53C-B3AE-9C92-7D1A-24A8DC5D9E36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2259" y="3314616"/>
              <a:ext cx="5049" cy="7945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75"/>
                </a:cxn>
                <a:cxn ang="0">
                  <a:pos x="25" y="7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49" y="50"/>
                </a:cxn>
                <a:cxn ang="0">
                  <a:pos x="49" y="25"/>
                </a:cxn>
                <a:cxn ang="0">
                  <a:pos x="25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49" h="75">
                  <a:moveTo>
                    <a:pt x="0" y="25"/>
                  </a:move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75"/>
                  </a:lnTo>
                  <a:lnTo>
                    <a:pt x="25" y="7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49" y="50"/>
                  </a:lnTo>
                  <a:lnTo>
                    <a:pt x="49" y="25"/>
                  </a:lnTo>
                  <a:lnTo>
                    <a:pt x="25" y="25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4" name="Freeform 85">
              <a:extLst>
                <a:ext uri="{FF2B5EF4-FFF2-40B4-BE49-F238E27FC236}">
                  <a16:creationId xmlns:a16="http://schemas.microsoft.com/office/drawing/2014/main" id="{7C1D3E4E-A0B5-9FA9-86FA-2AFCBA5FB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3394" y="3314616"/>
              <a:ext cx="7994" cy="54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49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25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74" y="50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49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</a:cxnLst>
              <a:rect l="0" t="0" r="r" b="b"/>
              <a:pathLst>
                <a:path w="74" h="50">
                  <a:moveTo>
                    <a:pt x="0" y="25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25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74" y="50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49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5" name="Freeform 86">
              <a:extLst>
                <a:ext uri="{FF2B5EF4-FFF2-40B4-BE49-F238E27FC236}">
                  <a16:creationId xmlns:a16="http://schemas.microsoft.com/office/drawing/2014/main" id="{5FC76F60-8A34-DD7E-ED21-6839054E12E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0351" y="3320053"/>
              <a:ext cx="2525" cy="5018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25" y="25"/>
                </a:cxn>
              </a:cxnLst>
              <a:rect l="0" t="0" r="r" b="b"/>
              <a:pathLst>
                <a:path w="25" h="50">
                  <a:moveTo>
                    <a:pt x="25" y="25"/>
                  </a:move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5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6" name="Freeform 87">
              <a:extLst>
                <a:ext uri="{FF2B5EF4-FFF2-40B4-BE49-F238E27FC236}">
                  <a16:creationId xmlns:a16="http://schemas.microsoft.com/office/drawing/2014/main" id="{ACC424AA-0052-154C-C437-92207CA4F215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9999" y="3309599"/>
              <a:ext cx="5049" cy="5018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49" y="24"/>
                </a:cxn>
                <a:cxn ang="0">
                  <a:pos x="24" y="24"/>
                </a:cxn>
                <a:cxn ang="0">
                  <a:pos x="24" y="24"/>
                </a:cxn>
                <a:cxn ang="0">
                  <a:pos x="24" y="49"/>
                </a:cxn>
                <a:cxn ang="0">
                  <a:pos x="24" y="49"/>
                </a:cxn>
                <a:cxn ang="0">
                  <a:pos x="24" y="49"/>
                </a:cxn>
                <a:cxn ang="0">
                  <a:pos x="0" y="49"/>
                </a:cxn>
                <a:cxn ang="0">
                  <a:pos x="24" y="49"/>
                </a:cxn>
                <a:cxn ang="0">
                  <a:pos x="24" y="24"/>
                </a:cxn>
              </a:cxnLst>
              <a:rect l="0" t="0" r="r" b="b"/>
              <a:pathLst>
                <a:path w="49" h="49">
                  <a:moveTo>
                    <a:pt x="24" y="24"/>
                  </a:moveTo>
                  <a:lnTo>
                    <a:pt x="24" y="24"/>
                  </a:lnTo>
                  <a:lnTo>
                    <a:pt x="24" y="24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49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0" y="49"/>
                  </a:lnTo>
                  <a:lnTo>
                    <a:pt x="24" y="49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7" name="Freeform 88">
              <a:extLst>
                <a:ext uri="{FF2B5EF4-FFF2-40B4-BE49-F238E27FC236}">
                  <a16:creationId xmlns:a16="http://schemas.microsoft.com/office/drawing/2014/main" id="{C789B46A-BFE3-3D54-E6B0-E939D13DE12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4529" y="3322561"/>
              <a:ext cx="5469" cy="5436"/>
            </a:xfrm>
            <a:custGeom>
              <a:avLst/>
              <a:gdLst/>
              <a:ahLst/>
              <a:cxnLst>
                <a:cxn ang="0">
                  <a:pos x="25" y="25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50" y="25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25" y="25"/>
                </a:cxn>
              </a:cxnLst>
              <a:rect l="0" t="0" r="r" b="b"/>
              <a:pathLst>
                <a:path w="50" h="50">
                  <a:moveTo>
                    <a:pt x="25" y="25"/>
                  </a:moveTo>
                  <a:lnTo>
                    <a:pt x="25" y="0"/>
                  </a:lnTo>
                  <a:lnTo>
                    <a:pt x="50" y="0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25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8" name="Freeform 89">
              <a:extLst>
                <a:ext uri="{FF2B5EF4-FFF2-40B4-BE49-F238E27FC236}">
                  <a16:creationId xmlns:a16="http://schemas.microsoft.com/office/drawing/2014/main" id="{7FC4F056-2509-45F2-DC45-DBC94A360D1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5048" y="3312108"/>
              <a:ext cx="2525" cy="54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25"/>
                </a:cxn>
              </a:cxnLst>
              <a:rect l="0" t="0" r="r" b="b"/>
              <a:pathLst>
                <a:path w="25" h="50">
                  <a:moveTo>
                    <a:pt x="0" y="25"/>
                  </a:moveTo>
                  <a:lnTo>
                    <a:pt x="0" y="2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9" name="Freeform 90">
              <a:extLst>
                <a:ext uri="{FF2B5EF4-FFF2-40B4-BE49-F238E27FC236}">
                  <a16:creationId xmlns:a16="http://schemas.microsoft.com/office/drawing/2014/main" id="{5774EE7E-BD8C-E912-91B9-B2ACD73AD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2005" y="3333015"/>
              <a:ext cx="5469" cy="2509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50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25" y="0"/>
                </a:cxn>
              </a:cxnLst>
              <a:rect l="0" t="0" r="r" b="b"/>
              <a:pathLst>
                <a:path w="50" h="25">
                  <a:moveTo>
                    <a:pt x="25" y="0"/>
                  </a:move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00" name="Freeform 91">
              <a:extLst>
                <a:ext uri="{FF2B5EF4-FFF2-40B4-BE49-F238E27FC236}">
                  <a16:creationId xmlns:a16="http://schemas.microsoft.com/office/drawing/2014/main" id="{DEF94007-2132-A960-161A-8D57EB514FEC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2523" y="3317543"/>
              <a:ext cx="2525" cy="5018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0" y="25"/>
                </a:cxn>
                <a:cxn ang="0">
                  <a:pos x="25" y="25"/>
                </a:cxn>
                <a:cxn ang="0">
                  <a:pos x="25" y="50"/>
                </a:cxn>
                <a:cxn ang="0">
                  <a:pos x="25" y="50"/>
                </a:cxn>
                <a:cxn ang="0">
                  <a:pos x="0" y="50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25" h="50">
                  <a:moveTo>
                    <a:pt x="25" y="0"/>
                  </a:moveTo>
                  <a:lnTo>
                    <a:pt x="25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25"/>
                  </a:lnTo>
                  <a:lnTo>
                    <a:pt x="25" y="25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01" name="Freeform 92">
              <a:extLst>
                <a:ext uri="{FF2B5EF4-FFF2-40B4-BE49-F238E27FC236}">
                  <a16:creationId xmlns:a16="http://schemas.microsoft.com/office/drawing/2014/main" id="{8C019618-FDA0-07E4-AB59-DDA1B12CE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3913" y="3314616"/>
              <a:ext cx="2525" cy="2509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24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0" y="24"/>
                </a:cxn>
              </a:cxnLst>
              <a:rect l="0" t="0" r="r" b="b"/>
              <a:pathLst>
                <a:path w="25" h="24">
                  <a:moveTo>
                    <a:pt x="0" y="24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377D7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202" name="Rak pilkoppling 1201">
            <a:extLst>
              <a:ext uri="{FF2B5EF4-FFF2-40B4-BE49-F238E27FC236}">
                <a16:creationId xmlns:a16="http://schemas.microsoft.com/office/drawing/2014/main" id="{C6AA2725-9E84-CFEE-924B-59FA77FBE505}"/>
              </a:ext>
            </a:extLst>
          </p:cNvPr>
          <p:cNvCxnSpPr>
            <a:cxnSpLocks/>
          </p:cNvCxnSpPr>
          <p:nvPr/>
        </p:nvCxnSpPr>
        <p:spPr>
          <a:xfrm>
            <a:off x="1571374" y="3151246"/>
            <a:ext cx="1080000" cy="0"/>
          </a:xfrm>
          <a:prstGeom prst="straightConnector1">
            <a:avLst/>
          </a:prstGeom>
          <a:ln w="190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3" name="Rak pilkoppling 1202">
            <a:extLst>
              <a:ext uri="{FF2B5EF4-FFF2-40B4-BE49-F238E27FC236}">
                <a16:creationId xmlns:a16="http://schemas.microsoft.com/office/drawing/2014/main" id="{61342DB2-F35B-A6E5-1B57-8FB54204CFAD}"/>
              </a:ext>
            </a:extLst>
          </p:cNvPr>
          <p:cNvCxnSpPr>
            <a:cxnSpLocks/>
          </p:cNvCxnSpPr>
          <p:nvPr/>
        </p:nvCxnSpPr>
        <p:spPr>
          <a:xfrm>
            <a:off x="1571374" y="3390605"/>
            <a:ext cx="1080000" cy="0"/>
          </a:xfrm>
          <a:prstGeom prst="straightConnector1">
            <a:avLst/>
          </a:prstGeom>
          <a:ln w="190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4" name="Rak pilkoppling 1203">
            <a:extLst>
              <a:ext uri="{FF2B5EF4-FFF2-40B4-BE49-F238E27FC236}">
                <a16:creationId xmlns:a16="http://schemas.microsoft.com/office/drawing/2014/main" id="{FBE1EDB1-FB80-B39C-E3FE-FC1725418EBD}"/>
              </a:ext>
            </a:extLst>
          </p:cNvPr>
          <p:cNvCxnSpPr>
            <a:cxnSpLocks/>
          </p:cNvCxnSpPr>
          <p:nvPr/>
        </p:nvCxnSpPr>
        <p:spPr>
          <a:xfrm>
            <a:off x="1571374" y="3629964"/>
            <a:ext cx="1080000" cy="0"/>
          </a:xfrm>
          <a:prstGeom prst="straightConnector1">
            <a:avLst/>
          </a:prstGeom>
          <a:ln w="190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5" name="Rak pilkoppling 1204">
            <a:extLst>
              <a:ext uri="{FF2B5EF4-FFF2-40B4-BE49-F238E27FC236}">
                <a16:creationId xmlns:a16="http://schemas.microsoft.com/office/drawing/2014/main" id="{8658AE4F-0350-D4F1-D9E7-46C741A49DF7}"/>
              </a:ext>
            </a:extLst>
          </p:cNvPr>
          <p:cNvCxnSpPr>
            <a:cxnSpLocks/>
          </p:cNvCxnSpPr>
          <p:nvPr/>
        </p:nvCxnSpPr>
        <p:spPr>
          <a:xfrm>
            <a:off x="1571374" y="3869323"/>
            <a:ext cx="1080000" cy="0"/>
          </a:xfrm>
          <a:prstGeom prst="straightConnector1">
            <a:avLst/>
          </a:prstGeom>
          <a:ln w="190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6" name="Rak pilkoppling 1205">
            <a:extLst>
              <a:ext uri="{FF2B5EF4-FFF2-40B4-BE49-F238E27FC236}">
                <a16:creationId xmlns:a16="http://schemas.microsoft.com/office/drawing/2014/main" id="{2D43C5D6-428E-6614-EE15-88B093649585}"/>
              </a:ext>
            </a:extLst>
          </p:cNvPr>
          <p:cNvCxnSpPr>
            <a:cxnSpLocks/>
          </p:cNvCxnSpPr>
          <p:nvPr/>
        </p:nvCxnSpPr>
        <p:spPr>
          <a:xfrm>
            <a:off x="1571374" y="4108682"/>
            <a:ext cx="1080000" cy="0"/>
          </a:xfrm>
          <a:prstGeom prst="straightConnector1">
            <a:avLst/>
          </a:prstGeom>
          <a:ln w="190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7" name="Rak pilkoppling 1206">
            <a:extLst>
              <a:ext uri="{FF2B5EF4-FFF2-40B4-BE49-F238E27FC236}">
                <a16:creationId xmlns:a16="http://schemas.microsoft.com/office/drawing/2014/main" id="{D1E42179-B322-3164-2A38-12F24FB671FA}"/>
              </a:ext>
            </a:extLst>
          </p:cNvPr>
          <p:cNvCxnSpPr>
            <a:cxnSpLocks/>
          </p:cNvCxnSpPr>
          <p:nvPr/>
        </p:nvCxnSpPr>
        <p:spPr>
          <a:xfrm>
            <a:off x="1571374" y="4348041"/>
            <a:ext cx="1080000" cy="0"/>
          </a:xfrm>
          <a:prstGeom prst="straightConnector1">
            <a:avLst/>
          </a:prstGeom>
          <a:ln w="190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9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2881F-7398-5BC4-6D58-F7B0C116B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F65101-22CD-061B-7860-3A10A950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361949"/>
            <a:ext cx="9989671" cy="5007909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v-SE" dirty="0"/>
              <a:t>Uppföljningsdialoger 2024</a:t>
            </a:r>
            <a:br>
              <a:rPr lang="sv-SE" dirty="0"/>
            </a:br>
            <a:br>
              <a:rPr lang="sv-SE" dirty="0"/>
            </a:br>
            <a:r>
              <a:rPr lang="sv-SE" sz="2800" dirty="0"/>
              <a:t>- sjukvårdsregionala programområden (RPO) och samverkansgrupper (RSG)</a:t>
            </a:r>
            <a:br>
              <a:rPr lang="sv-SE" sz="2800" dirty="0"/>
            </a:br>
            <a:br>
              <a:rPr lang="sv-SE" sz="2800" dirty="0"/>
            </a:br>
            <a:br>
              <a:rPr lang="sv-SE" sz="18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sv-SE" dirty="0"/>
            </a:b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CE057CE3-DF34-30EB-E2FA-5A0AA3B4CFF1}"/>
              </a:ext>
            </a:extLst>
          </p:cNvPr>
          <p:cNvGrpSpPr/>
          <p:nvPr/>
        </p:nvGrpSpPr>
        <p:grpSpPr bwMode="auto">
          <a:xfrm>
            <a:off x="10766612" y="193720"/>
            <a:ext cx="1143641" cy="1231668"/>
            <a:chOff x="9984259" y="2201400"/>
            <a:chExt cx="1789561" cy="1705232"/>
          </a:xfrm>
        </p:grpSpPr>
        <p:sp>
          <p:nvSpPr>
            <p:cNvPr id="5" name="Ellips 4">
              <a:extLst>
                <a:ext uri="{FF2B5EF4-FFF2-40B4-BE49-F238E27FC236}">
                  <a16:creationId xmlns:a16="http://schemas.microsoft.com/office/drawing/2014/main" id="{83E9010A-6BBD-D811-9C6C-A44A0C041B7F}"/>
                </a:ext>
              </a:extLst>
            </p:cNvPr>
            <p:cNvSpPr/>
            <p:nvPr/>
          </p:nvSpPr>
          <p:spPr bwMode="auto"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sv-SE"/>
            </a:p>
          </p:txBody>
        </p:sp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DA58EA1F-FA68-FB54-679B-52A39BC510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10397103" y="2446637"/>
              <a:ext cx="956697" cy="130166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  <p:sp>
        <p:nvSpPr>
          <p:cNvPr id="7" name="textruta 6">
            <a:extLst>
              <a:ext uri="{FF2B5EF4-FFF2-40B4-BE49-F238E27FC236}">
                <a16:creationId xmlns:a16="http://schemas.microsoft.com/office/drawing/2014/main" id="{6CA84597-0DE0-2B1D-0570-A2D849A0B73C}"/>
              </a:ext>
            </a:extLst>
          </p:cNvPr>
          <p:cNvSpPr txBox="1"/>
          <p:nvPr/>
        </p:nvSpPr>
        <p:spPr>
          <a:xfrm>
            <a:off x="1110608" y="3292554"/>
            <a:ext cx="5130799" cy="2951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Uppföljningsdialogerna </a:t>
            </a:r>
            <a:r>
              <a:rPr lang="sv-SE" sz="1600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utgår från:</a:t>
            </a:r>
            <a:endParaRPr lang="sv-S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600" i="1" dirty="0"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sv-SE" sz="1600" i="1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ationella långsiktiga utvecklingsplanen för </a:t>
            </a:r>
            <a:r>
              <a:rPr lang="sv-SE" sz="1600" i="1" dirty="0" err="1"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kunskapsstyrning</a:t>
            </a:r>
            <a:r>
              <a:rPr lang="sv-SE" sz="1600" i="1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2023 – 2027 </a:t>
            </a:r>
            <a:r>
              <a:rPr lang="sv-SE" sz="1600" dirty="0"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med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fokus på implementering, tillämpning och tillgängliggörande av kunskap, uppföljning av resultat, samverkan med kommuner och de olika målgrupperna av patienter</a:t>
            </a:r>
            <a:endParaRPr lang="sv-S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De g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enerella utgångspunkter som formulerats i norra sjukvårdsregionens </a:t>
            </a:r>
            <a:r>
              <a:rPr lang="sv-SE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kunskapsstyrning</a:t>
            </a:r>
            <a:endParaRPr lang="sv-S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pecifika uppdrag som varje RPO/RSG har identifierat och dokumenterat som viktiga utvecklingsområden.</a:t>
            </a:r>
            <a:endParaRPr lang="sv-S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99ACCCCC-AB07-2EC9-ED02-51E6A5A03488}"/>
              </a:ext>
            </a:extLst>
          </p:cNvPr>
          <p:cNvSpPr txBox="1"/>
          <p:nvPr/>
        </p:nvSpPr>
        <p:spPr>
          <a:xfrm>
            <a:off x="6813284" y="3292554"/>
            <a:ext cx="45727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Inom norra sjukvårdsregionen finns: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26 sjukvårdsregionala programområden (RPO)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7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sjukvårdsregionala samverkansgrupperna (RSG)</a:t>
            </a:r>
          </a:p>
          <a:p>
            <a:endParaRPr lang="sv-SE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hlinkClick r:id="rId3"/>
            </a:endParaRPr>
          </a:p>
          <a:p>
            <a:pPr algn="ctr"/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NRF Kunskapsstyrning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789102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B887D-02A3-3E39-730F-5CE2DF49C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4528C-A54E-1A54-933E-86F534F3B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8046"/>
            <a:ext cx="10312400" cy="1381124"/>
          </a:xfrm>
        </p:spPr>
        <p:txBody>
          <a:bodyPr>
            <a:normAutofit/>
          </a:bodyPr>
          <a:lstStyle/>
          <a:p>
            <a:r>
              <a:rPr lang="sv-SE" dirty="0"/>
              <a:t>RPO och RSG rapport 2024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DF8AD5-F919-AC8F-9197-B15BF4569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303"/>
            <a:ext cx="10688782" cy="5170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>
                <a:solidFill>
                  <a:srgbClr val="377D7A"/>
                </a:solidFill>
              </a:rPr>
              <a:t>Allmän sammanfattning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Tolkningen är att kunskapsstyrningssystemet är på väg att bli mer sammanhållet.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D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eltagarna uttrycker djupare förståelse för </a:t>
            </a:r>
            <a:r>
              <a:rPr lang="sv-SE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kunskapsstyrning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och de frågor som ställs inför dialogerna.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ehovet av mer samarbete mellan RPO och RSG lyfts fram.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RPO och RSG är bra grupper för diskussion – ger kunskap, inspiration och erfarenheter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om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problem och framgångar. Leder till mer samverkan, att lära av varandra och att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kunskapsstyrningen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hänger ihop med förändringsledning.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Ett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utvecklat stöd för implementering finns med gemensam standard och anpassningsbart till egen region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Detta ska ge stöd i b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eskrivningen av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att det kan gå långsamt att få in arbetssätt på samtliga nivåer.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NRF´s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verksamhetsmål är spridd fördelning mellan regionerna när det gäller nationella uppdrag i NPO och NSG.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RPO cancersjukdomar är idag en del av den sjukvårdsregional kunskapsstyrningen. </a:t>
            </a:r>
          </a:p>
          <a:p>
            <a:pPr marL="0" indent="0">
              <a:buNone/>
            </a:pP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8E979FFE-7A95-6E92-7CD5-3110697368F5}"/>
              </a:ext>
            </a:extLst>
          </p:cNvPr>
          <p:cNvGrpSpPr/>
          <p:nvPr/>
        </p:nvGrpSpPr>
        <p:grpSpPr bwMode="auto">
          <a:xfrm>
            <a:off x="10766612" y="193720"/>
            <a:ext cx="1143641" cy="1231668"/>
            <a:chOff x="9984259" y="2201400"/>
            <a:chExt cx="1789561" cy="1705232"/>
          </a:xfrm>
        </p:grpSpPr>
        <p:sp>
          <p:nvSpPr>
            <p:cNvPr id="5" name="Ellips 4">
              <a:extLst>
                <a:ext uri="{FF2B5EF4-FFF2-40B4-BE49-F238E27FC236}">
                  <a16:creationId xmlns:a16="http://schemas.microsoft.com/office/drawing/2014/main" id="{6F093454-4F2E-F85E-4FBF-FDDE90B6C977}"/>
                </a:ext>
              </a:extLst>
            </p:cNvPr>
            <p:cNvSpPr/>
            <p:nvPr/>
          </p:nvSpPr>
          <p:spPr bwMode="auto"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sv-SE"/>
            </a:p>
          </p:txBody>
        </p:sp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C5B6C130-731F-8E9D-0B5F-F6B534FB7E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10397103" y="2446637"/>
              <a:ext cx="956697" cy="130166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  <p:pic>
        <p:nvPicPr>
          <p:cNvPr id="8" name="Bildobjekt 7">
            <a:extLst>
              <a:ext uri="{FF2B5EF4-FFF2-40B4-BE49-F238E27FC236}">
                <a16:creationId xmlns:a16="http://schemas.microsoft.com/office/drawing/2014/main" id="{D5ED4AAA-EBB5-AD2A-7807-F5AF46851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03724">
            <a:off x="10983769" y="3184398"/>
            <a:ext cx="1316128" cy="190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349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DF6DD-C32D-0E24-B262-A8BFDFD1C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8D4DB9-BCF8-1015-0819-CEEDBDE35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017" y="583205"/>
            <a:ext cx="10515600" cy="1325563"/>
          </a:xfrm>
        </p:spPr>
        <p:txBody>
          <a:bodyPr>
            <a:normAutofit/>
          </a:bodyPr>
          <a:lstStyle/>
          <a:p>
            <a:r>
              <a:rPr lang="sv-SE" dirty="0"/>
              <a:t>RPO rapport 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F86F20-BA96-3AD2-20E8-976BDE1E4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017" y="1789375"/>
            <a:ext cx="10679097" cy="457010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jukvårdsregional nivåstrukturering ett fokusområde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och e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 kartläggning har följts upp under dialogerna med berörda RPO.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D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iskussionerna i RPO möjliggör att fördela uppgifter mellan regionerna, samt stödjer underlag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och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säkerställande av fakturering för universitetssjukvården.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Utveckling av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kunskapsstyrnings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systemets tre nivåer, region,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sjukvårdsregion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och nationellt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har följts upp och kopplingen mellan de tre nivåerna blir allt tydligare. Allt flera RPO/RSG har nu ett LPO/LSG att samarbeta med.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U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tvecklingen förväntas fortsätta.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Tydlig koppling mellan RPO och regionernas linjeorganisationer efterfrågas och diskuteras för att fortsätta utvecklas.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mplementeringsarbetet följs upp i RPO, liksom utvecklingen gällande analys och uppföljning.</a:t>
            </a: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31A597EA-6302-2DAD-E790-0E9CEB7A63BF}"/>
              </a:ext>
            </a:extLst>
          </p:cNvPr>
          <p:cNvGrpSpPr/>
          <p:nvPr/>
        </p:nvGrpSpPr>
        <p:grpSpPr bwMode="auto">
          <a:xfrm>
            <a:off x="10730753" y="193720"/>
            <a:ext cx="1179500" cy="1231668"/>
            <a:chOff x="9984259" y="2201400"/>
            <a:chExt cx="1789561" cy="1705232"/>
          </a:xfrm>
        </p:grpSpPr>
        <p:sp>
          <p:nvSpPr>
            <p:cNvPr id="5" name="Ellips 4">
              <a:extLst>
                <a:ext uri="{FF2B5EF4-FFF2-40B4-BE49-F238E27FC236}">
                  <a16:creationId xmlns:a16="http://schemas.microsoft.com/office/drawing/2014/main" id="{D9E8B454-40D8-2B31-CC5C-FDF07375F449}"/>
                </a:ext>
              </a:extLst>
            </p:cNvPr>
            <p:cNvSpPr/>
            <p:nvPr/>
          </p:nvSpPr>
          <p:spPr bwMode="auto"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sv-SE"/>
            </a:p>
          </p:txBody>
        </p:sp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563466C8-413B-A360-3673-0326D3AC6F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10397103" y="2446637"/>
              <a:ext cx="956697" cy="130166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958444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56F1C-6EED-41A1-7C33-F8E69F761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92FA0C-2FD4-22CB-271E-86081D9E4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703" y="493490"/>
            <a:ext cx="10515600" cy="1325563"/>
          </a:xfrm>
        </p:spPr>
        <p:txBody>
          <a:bodyPr>
            <a:normAutofit/>
          </a:bodyPr>
          <a:lstStyle/>
          <a:p>
            <a:r>
              <a:rPr lang="sv-SE" dirty="0"/>
              <a:t>RSG rapport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87607-C751-07E9-B20A-873051ADB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542" y="1280110"/>
            <a:ext cx="10679097" cy="4912255"/>
          </a:xfrm>
        </p:spPr>
        <p:txBody>
          <a:bodyPr>
            <a:normAutofit lnSpcReduction="10000"/>
          </a:bodyPr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RSG grupperna hittar formerna för sammansättning, innehåll, arbetssätt och samverkan. Samarbeten beskrivs generellt som fungerande och bra. </a:t>
            </a:r>
          </a:p>
          <a:p>
            <a:r>
              <a:rPr lang="sv-SE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Några exempel</a:t>
            </a:r>
            <a:endParaRPr lang="sv-SE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RSG stöd för utveckling önskar fler deltagare i regionerna för att minska sårbarheten i arbetet</a:t>
            </a:r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RSG ansvarat för f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yra </a:t>
            </a:r>
            <a:r>
              <a:rPr lang="sv-SE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webbinarier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inom sjukvårdsregionen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som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bidrag till stöd och samverkan.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RSG medicinteknik planerar ett omtag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gruppens syfte och uppdrag.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vill verka för att regionernas investeringsprocesser tar in rekommendationer och stöd från MTP rådet i ökad omfattning.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RSG patientsäkerhet kartlägger lokala grupper inom omvårdnad för att utveckla kopplingen till LSG eller den regionala RSG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deltagaren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RSG läkemedel ser över </a:t>
            </a:r>
            <a:r>
              <a:rPr lang="sv-SE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ARILs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uppdrag och process. Verksamhetsrapport ges årligen.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RSG uppföljning och analys och RSG strukturerad vårdinformation planerar att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utveckla samverkan under 2025 utifrån ny nationella samverkansgrupp (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NSG) Hälsodata.</a:t>
            </a:r>
          </a:p>
          <a:p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etydelsen av att tre av regionerna fortfarande har stort fokus på byte av vårdinformationssystem påverkar. Införandet och kopplingen till Sussa (</a:t>
            </a:r>
            <a:r>
              <a:rPr lang="sv-SE" sz="1400" dirty="0">
                <a:latin typeface="Arial" panose="020B0604020202020204" pitchFamily="34" charset="0"/>
                <a:ea typeface="Times New Roman" panose="02020603050405020304" pitchFamily="18" charset="0"/>
              </a:rPr>
              <a:t>S</a:t>
            </a:r>
            <a:r>
              <a:rPr lang="sv-SE" sz="1400" i="0" dirty="0">
                <a:effectLst/>
                <a:latin typeface="Arial" panose="020B0604020202020204" pitchFamily="34" charset="0"/>
              </a:rPr>
              <a:t>trategisk utveckling av sjukvårdsstödjande applikationer)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förväntas kunna bidra till kompetens och samordning av frågor.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EE91F239-D0E5-768B-0F60-F30B413CA9FB}"/>
              </a:ext>
            </a:extLst>
          </p:cNvPr>
          <p:cNvGrpSpPr/>
          <p:nvPr/>
        </p:nvGrpSpPr>
        <p:grpSpPr bwMode="auto">
          <a:xfrm>
            <a:off x="10757647" y="193720"/>
            <a:ext cx="1152606" cy="1215458"/>
            <a:chOff x="9984259" y="2201400"/>
            <a:chExt cx="1789561" cy="1705232"/>
          </a:xfrm>
        </p:grpSpPr>
        <p:sp>
          <p:nvSpPr>
            <p:cNvPr id="5" name="Ellips 4">
              <a:extLst>
                <a:ext uri="{FF2B5EF4-FFF2-40B4-BE49-F238E27FC236}">
                  <a16:creationId xmlns:a16="http://schemas.microsoft.com/office/drawing/2014/main" id="{F966603B-4AB7-0C63-E6F9-076EDE63006A}"/>
                </a:ext>
              </a:extLst>
            </p:cNvPr>
            <p:cNvSpPr/>
            <p:nvPr/>
          </p:nvSpPr>
          <p:spPr bwMode="auto"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sv-SE"/>
            </a:p>
          </p:txBody>
        </p:sp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DFED2130-85F8-338C-25E5-B431C43D10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10397103" y="2446637"/>
              <a:ext cx="956697" cy="130166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566425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099BB2-91BD-DC4E-5B4C-900A69B979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Minska antalet registerplattformar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923218B-49F2-A778-3D17-B4B0F93A79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/>
              <a:t>13 registerplattformar/IT-lösningar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/>
              <a:t>Sju registerplattformar behålls:</a:t>
            </a:r>
            <a:endParaRPr lang="sv-SE">
              <a:ea typeface="Calibri"/>
              <a:cs typeface="Calibri"/>
            </a:endParaRPr>
          </a:p>
          <a:p>
            <a:pPr marL="1028700" lvl="1" indent="-342900"/>
            <a:r>
              <a:rPr lang="sv-SE" b="0" i="0">
                <a:solidFill>
                  <a:srgbClr val="242424"/>
                </a:solidFill>
                <a:effectLst/>
                <a:latin typeface="Aptos Narrow"/>
              </a:rPr>
              <a:t>3C</a:t>
            </a:r>
          </a:p>
          <a:p>
            <a:pPr marL="1028700" lvl="1" indent="-342900"/>
            <a:r>
              <a:rPr lang="sv-SE" b="0" i="0">
                <a:solidFill>
                  <a:srgbClr val="242424"/>
                </a:solidFill>
                <a:effectLst/>
                <a:latin typeface="Aptos Narrow"/>
              </a:rPr>
              <a:t>BCB Medical</a:t>
            </a:r>
          </a:p>
          <a:p>
            <a:pPr marL="1028700" lvl="1" indent="-342900"/>
            <a:r>
              <a:rPr lang="sv-SE" err="1">
                <a:solidFill>
                  <a:srgbClr val="242424"/>
                </a:solidFill>
                <a:latin typeface="Aptos Narrow"/>
              </a:rPr>
              <a:t>Omda</a:t>
            </a:r>
            <a:r>
              <a:rPr lang="sv-SE" b="0" i="0">
                <a:solidFill>
                  <a:srgbClr val="242424"/>
                </a:solidFill>
                <a:effectLst/>
                <a:latin typeface="Aptos Narrow"/>
              </a:rPr>
              <a:t> </a:t>
            </a:r>
            <a:r>
              <a:rPr lang="sv-SE" b="0" i="0" err="1">
                <a:solidFill>
                  <a:srgbClr val="242424"/>
                </a:solidFill>
                <a:effectLst/>
                <a:latin typeface="Aptos Narrow"/>
              </a:rPr>
              <a:t>Carmona</a:t>
            </a:r>
            <a:endParaRPr lang="sv-SE">
              <a:solidFill>
                <a:srgbClr val="242424"/>
              </a:solidFill>
              <a:latin typeface="Aptos Narrow"/>
            </a:endParaRPr>
          </a:p>
          <a:p>
            <a:pPr marL="1028700" lvl="1" indent="-342900"/>
            <a:r>
              <a:rPr lang="sv-SE" err="1">
                <a:solidFill>
                  <a:srgbClr val="242424"/>
                </a:solidFill>
                <a:latin typeface="Aptos Narrow"/>
              </a:rPr>
              <a:t>Omda</a:t>
            </a:r>
            <a:r>
              <a:rPr lang="sv-SE" b="0" i="0">
                <a:solidFill>
                  <a:srgbClr val="242424"/>
                </a:solidFill>
                <a:effectLst/>
                <a:latin typeface="Aptos Narrow"/>
              </a:rPr>
              <a:t> </a:t>
            </a:r>
            <a:r>
              <a:rPr lang="sv-SE" b="0" i="0" err="1">
                <a:solidFill>
                  <a:srgbClr val="242424"/>
                </a:solidFill>
                <a:effectLst/>
                <a:latin typeface="Aptos Narrow"/>
              </a:rPr>
              <a:t>MedSciNet</a:t>
            </a:r>
            <a:endParaRPr lang="sv-SE">
              <a:solidFill>
                <a:srgbClr val="242424"/>
              </a:solidFill>
              <a:latin typeface="Aptos Narrow"/>
            </a:endParaRPr>
          </a:p>
          <a:p>
            <a:pPr marL="1028700" lvl="1" indent="-342900"/>
            <a:r>
              <a:rPr lang="sv-SE">
                <a:solidFill>
                  <a:srgbClr val="242424"/>
                </a:solidFill>
                <a:latin typeface="Aptos Narrow"/>
              </a:rPr>
              <a:t>INCA</a:t>
            </a:r>
            <a:endParaRPr lang="sv-SE">
              <a:solidFill>
                <a:srgbClr val="000000"/>
              </a:solidFill>
              <a:latin typeface="Aptos Narrow"/>
            </a:endParaRPr>
          </a:p>
          <a:p>
            <a:pPr marL="1028700" lvl="1" indent="-342900"/>
            <a:r>
              <a:rPr lang="sv-SE">
                <a:solidFill>
                  <a:srgbClr val="242424"/>
                </a:solidFill>
                <a:latin typeface="Aptos Narrow"/>
              </a:rPr>
              <a:t>QReg5</a:t>
            </a:r>
            <a:endParaRPr lang="sv-SE">
              <a:solidFill>
                <a:srgbClr val="000000"/>
              </a:solidFill>
              <a:latin typeface="Aptos Narrow"/>
            </a:endParaRPr>
          </a:p>
          <a:p>
            <a:pPr marL="1028700" lvl="1" indent="-342900"/>
            <a:r>
              <a:rPr lang="sv-SE">
                <a:solidFill>
                  <a:srgbClr val="242424"/>
                </a:solidFill>
                <a:latin typeface="Aptos Narrow"/>
              </a:rPr>
              <a:t>Stratum</a:t>
            </a:r>
            <a:endParaRPr lang="sv-SE">
              <a:latin typeface="Aptos Narrow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/>
              <a:t>Utpekad inriktning innebär att register flyttas till fyra olika plattformar:</a:t>
            </a:r>
            <a:endParaRPr lang="sv-SE">
              <a:ea typeface="Calibri"/>
              <a:cs typeface="Calibri"/>
            </a:endParaRPr>
          </a:p>
          <a:p>
            <a:pPr marL="1028700" lvl="1" indent="-342900"/>
            <a:r>
              <a:rPr lang="sv-SE"/>
              <a:t>3C</a:t>
            </a:r>
            <a:endParaRPr lang="sv-SE">
              <a:ea typeface="Calibri"/>
              <a:cs typeface="Calibri"/>
            </a:endParaRPr>
          </a:p>
          <a:p>
            <a:pPr marL="1028700" lvl="1" indent="-342900"/>
            <a:r>
              <a:rPr lang="sv-SE"/>
              <a:t>INCA</a:t>
            </a:r>
            <a:endParaRPr lang="sv-SE">
              <a:ea typeface="Calibri"/>
              <a:cs typeface="Calibri"/>
            </a:endParaRPr>
          </a:p>
          <a:p>
            <a:pPr marL="1028700" lvl="1" indent="-342900"/>
            <a:r>
              <a:rPr lang="sv-SE"/>
              <a:t>Stratum</a:t>
            </a:r>
            <a:endParaRPr lang="sv-SE">
              <a:ea typeface="Calibri"/>
              <a:cs typeface="Calibri"/>
            </a:endParaRPr>
          </a:p>
          <a:p>
            <a:pPr marL="1028700" lvl="1" indent="-342900"/>
            <a:r>
              <a:rPr lang="sv-SE"/>
              <a:t>QReg5</a:t>
            </a:r>
            <a:endParaRPr lang="sv-SE"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/>
              <a:t>13 register ska byta IT-plattform</a:t>
            </a:r>
            <a:endParaRPr lang="sv-SE"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/>
              <a:t>CPUA och RCO inleder dialog med aktuella register i takt med att arbetet initieras.</a:t>
            </a:r>
            <a:endParaRPr lang="sv-SE">
              <a:ea typeface="Calibri"/>
              <a:cs typeface="Calibri"/>
            </a:endParaRPr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7686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F3B898D-9267-2DD2-C727-DD554C053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173" y="782542"/>
            <a:ext cx="11340860" cy="609793"/>
          </a:xfrm>
        </p:spPr>
        <p:txBody>
          <a:bodyPr>
            <a:normAutofit fontScale="90000"/>
          </a:bodyPr>
          <a:lstStyle/>
          <a:p>
            <a:r>
              <a:rPr lang="sv-SE"/>
              <a:t>Patientdatalagen 7 kap. Nationella och regionala kvalitetsregister</a:t>
            </a:r>
            <a:br>
              <a:rPr lang="sv-SE"/>
            </a:br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1956A43-88CD-F44B-10B1-E7E8EAF6D5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6173" y="1087439"/>
            <a:ext cx="11798845" cy="5313362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sv-SE" sz="1600" dirty="0"/>
              <a:t>1 §   Med kvalitetsregister avses en automatiserad och strukturerad samling av personuppgifter som inrättats särskilt för ändamålet att systematiskt och fortlöpande utveckla och säkra vårdens kvalitet. Kvalitetsregistren ska möjliggöra jämförelse inom hälso- och sjukvården på nationell eller regional nivå. Bestämmelserna i detta kapitel gäller för nationella och regionala kvalitetsregister i vilka personuppgifter samlas in från flera vårdgivare.</a:t>
            </a:r>
          </a:p>
          <a:p>
            <a:pPr>
              <a:lnSpc>
                <a:spcPct val="110000"/>
              </a:lnSpc>
            </a:pPr>
            <a:r>
              <a:rPr lang="sv-SE" sz="1600" b="0" i="0" dirty="0">
                <a:solidFill>
                  <a:srgbClr val="333333"/>
                </a:solidFill>
                <a:effectLst/>
              </a:rPr>
              <a:t>4 §  I stället för vad som anges i </a:t>
            </a:r>
            <a:r>
              <a:rPr lang="sv-SE" sz="1600" b="0" i="0" u="none" strike="noStrike" dirty="0">
                <a:solidFill>
                  <a:srgbClr val="337AB7"/>
                </a:solidFill>
                <a:effectLst/>
                <a:hlinkClick r:id="rId3"/>
              </a:rPr>
              <a:t>2 kap.</a:t>
            </a:r>
            <a:r>
              <a:rPr lang="sv-SE" sz="1600" b="0" i="0" u="none" strike="noStrike" dirty="0">
                <a:solidFill>
                  <a:srgbClr val="337AB7"/>
                </a:solidFill>
                <a:effectLst/>
                <a:hlinkClick r:id="rId4"/>
              </a:rPr>
              <a:t>4</a:t>
            </a:r>
            <a:r>
              <a:rPr lang="sv-SE" sz="1600" b="0" i="0" dirty="0">
                <a:solidFill>
                  <a:srgbClr val="333333"/>
                </a:solidFill>
                <a:effectLst/>
              </a:rPr>
              <a:t> och </a:t>
            </a:r>
            <a:r>
              <a:rPr lang="sv-SE" sz="1600" b="0" i="0" u="none" strike="noStrike" dirty="0">
                <a:solidFill>
                  <a:srgbClr val="337AB7"/>
                </a:solidFill>
                <a:effectLst/>
                <a:hlinkClick r:id="rId5"/>
              </a:rPr>
              <a:t>5 §§</a:t>
            </a:r>
            <a:r>
              <a:rPr lang="sv-SE" sz="1600" b="0" i="0" dirty="0">
                <a:solidFill>
                  <a:srgbClr val="333333"/>
                </a:solidFill>
                <a:effectLst/>
              </a:rPr>
              <a:t> gäller att personuppgifter i nationella och regionala kvalitetsregister får behandlas för ändamålet att systematiskt och fortlöpande utveckla och säkra vårdens kvalitet.</a:t>
            </a:r>
            <a:endParaRPr lang="sv-SE" sz="1600" dirty="0"/>
          </a:p>
          <a:p>
            <a:pPr>
              <a:lnSpc>
                <a:spcPct val="110000"/>
              </a:lnSpc>
            </a:pPr>
            <a:r>
              <a:rPr lang="sv-SE" sz="1600" dirty="0"/>
              <a:t>5 §   Personuppgifter som behandlas för de ändamål som anges i 4 § får också behandlas för ändamålen</a:t>
            </a:r>
          </a:p>
          <a:p>
            <a:pPr marL="1143000" lvl="1" indent="-457200">
              <a:lnSpc>
                <a:spcPct val="110000"/>
              </a:lnSpc>
              <a:buFont typeface="+mj-lt"/>
              <a:buAutoNum type="arabicPeriod"/>
            </a:pPr>
            <a:r>
              <a:rPr lang="sv-SE" sz="1600" dirty="0"/>
              <a:t>framställning av statistik,</a:t>
            </a:r>
          </a:p>
          <a:p>
            <a:pPr marL="1143000" lvl="1" indent="-457200">
              <a:lnSpc>
                <a:spcPct val="110000"/>
              </a:lnSpc>
              <a:buFont typeface="+mj-lt"/>
              <a:buAutoNum type="arabicPeriod"/>
            </a:pPr>
            <a:r>
              <a:rPr lang="sv-SE" sz="1600" dirty="0"/>
              <a:t>antalsberäkning inför klinisk forskning,</a:t>
            </a:r>
          </a:p>
          <a:p>
            <a:pPr marL="1143000" lvl="1" indent="-457200">
              <a:lnSpc>
                <a:spcPct val="110000"/>
              </a:lnSpc>
              <a:buFont typeface="+mj-lt"/>
              <a:buAutoNum type="arabicPeriod"/>
            </a:pPr>
            <a:r>
              <a:rPr lang="sv-SE" sz="1600" dirty="0"/>
              <a:t>forskning inom hälso- och sjukvården,</a:t>
            </a:r>
          </a:p>
          <a:p>
            <a:pPr marL="1143000" lvl="1" indent="-457200">
              <a:lnSpc>
                <a:spcPct val="110000"/>
              </a:lnSpc>
              <a:buFont typeface="+mj-lt"/>
              <a:buAutoNum type="arabicPeriod"/>
            </a:pPr>
            <a:r>
              <a:rPr lang="sv-SE" sz="1600" dirty="0"/>
              <a:t>utlämnande till den som ska använda uppgifterna för ändamål som anges i 1 och 3 eller i 4 §, och</a:t>
            </a:r>
          </a:p>
          <a:p>
            <a:pPr marL="1143000" lvl="1" indent="-457200">
              <a:lnSpc>
                <a:spcPct val="110000"/>
              </a:lnSpc>
              <a:buFont typeface="+mj-lt"/>
              <a:buAutoNum type="arabicPeriod"/>
            </a:pPr>
            <a:r>
              <a:rPr lang="sv-SE" sz="1600" dirty="0"/>
              <a:t>fullgörande av någon annan uppgiftsskyldighet som följer av lag eller förordning än den som anges i 6 kap. 5 § offentlighets- och sekretesslagen (2009:400). Lag (2023:167).</a:t>
            </a:r>
          </a:p>
          <a:p>
            <a:pPr>
              <a:lnSpc>
                <a:spcPct val="110000"/>
              </a:lnSpc>
            </a:pPr>
            <a:r>
              <a:rPr lang="sv-SE" sz="1600" dirty="0"/>
              <a:t>6 §   Personuppgifter i nationella och regionala kvalitetsregister får inte behandlas för några andra ändamål än de som anges i 4 och 5 §§.</a:t>
            </a:r>
          </a:p>
          <a:p>
            <a:pPr>
              <a:lnSpc>
                <a:spcPct val="110000"/>
              </a:lnSpc>
            </a:pPr>
            <a:r>
              <a:rPr lang="sv-SE" sz="1600" dirty="0"/>
              <a:t>7 §   Endast myndigheter inom hälso- och sjukvården får vara </a:t>
            </a:r>
            <a:r>
              <a:rPr lang="sv-SE" sz="1600" b="1" dirty="0"/>
              <a:t>personuppgiftsansvariga för central behandling</a:t>
            </a:r>
            <a:r>
              <a:rPr lang="sv-SE" sz="1600" dirty="0"/>
              <a:t> av personuppgifter i ett nationellt eller regionalt kvalitetsregister.</a:t>
            </a:r>
          </a:p>
        </p:txBody>
      </p:sp>
    </p:spTree>
    <p:extLst>
      <p:ext uri="{BB962C8B-B14F-4D97-AF65-F5344CB8AC3E}">
        <p14:creationId xmlns:p14="http://schemas.microsoft.com/office/powerpoint/2010/main" val="4144080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BB267159-2696-0041-4645-E13948238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b="1" dirty="0">
                <a:solidFill>
                  <a:srgbClr val="377D7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Innehåll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476DC31-80FF-90F1-CD94-72D49672F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Nationella kvalitetsregister</a:t>
            </a:r>
          </a:p>
          <a:p>
            <a:r>
              <a:rPr lang="sv-SE" dirty="0"/>
              <a:t>Regiongemensam datastrategi</a:t>
            </a:r>
          </a:p>
          <a:p>
            <a:r>
              <a:rPr lang="sv-SE" dirty="0"/>
              <a:t>RPO och RSG rapport 2024</a:t>
            </a:r>
          </a:p>
        </p:txBody>
      </p:sp>
    </p:spTree>
    <p:extLst>
      <p:ext uri="{BB962C8B-B14F-4D97-AF65-F5344CB8AC3E}">
        <p14:creationId xmlns:p14="http://schemas.microsoft.com/office/powerpoint/2010/main" val="1272206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A4D760-4B58-1679-294D-3530D4790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0217" y="3429000"/>
            <a:ext cx="7351565" cy="1421942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sv-SE" sz="3600" dirty="0">
                <a:solidFill>
                  <a:srgbClr val="377D7A"/>
                </a:solidFill>
                <a:latin typeface="-apple-system"/>
              </a:rPr>
              <a:t>Nationella</a:t>
            </a:r>
            <a:r>
              <a:rPr lang="sv-SE" sz="3600" dirty="0">
                <a:latin typeface="-apple-system"/>
              </a:rPr>
              <a:t> kvalitetsregiste</a:t>
            </a:r>
            <a:r>
              <a:rPr lang="sv-SE" sz="3600" dirty="0"/>
              <a:t>r</a:t>
            </a:r>
            <a:br>
              <a:rPr lang="sv-SE" sz="3600" dirty="0"/>
            </a:br>
            <a:r>
              <a:rPr lang="sv-SE" sz="3600" dirty="0"/>
              <a:t>- aktuellt 2025</a:t>
            </a:r>
            <a:br>
              <a:rPr lang="sv-SE" sz="4400" dirty="0"/>
            </a:br>
            <a:br>
              <a:rPr lang="sv-SE" sz="4400" dirty="0"/>
            </a:br>
            <a:r>
              <a:rPr lang="sv-SE" dirty="0">
                <a:hlinkClick r:id="rId4"/>
              </a:rPr>
              <a:t>Nationella kvalitetsregister</a:t>
            </a:r>
            <a:br>
              <a:rPr lang="sv-SE" sz="3600" dirty="0"/>
            </a:br>
            <a:br>
              <a:rPr lang="sv-SE" sz="3600" dirty="0"/>
            </a:br>
            <a:r>
              <a:rPr lang="sv-SE" sz="3600" dirty="0"/>
              <a:t>- </a:t>
            </a:r>
            <a:r>
              <a:rPr lang="sv-SE" sz="2400" dirty="0"/>
              <a:t>cirka 150 kvalitetsregister finns idag i Sverige</a:t>
            </a:r>
            <a:endParaRPr lang="sv-SE" sz="2400" b="0" kern="12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93644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Bildobjekt 35">
            <a:extLst>
              <a:ext uri="{FF2B5EF4-FFF2-40B4-BE49-F238E27FC236}">
                <a16:creationId xmlns:a16="http://schemas.microsoft.com/office/drawing/2014/main" id="{76B7B10A-0D81-85F8-F25F-D20FC8AE0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5163" y="2145398"/>
            <a:ext cx="761108" cy="1053334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36C0687-A9BE-4ADE-A0FC-F08BBECF7D79}"/>
              </a:ext>
            </a:extLst>
          </p:cNvPr>
          <p:cNvCxnSpPr>
            <a:cxnSpLocks/>
          </p:cNvCxnSpPr>
          <p:nvPr/>
        </p:nvCxnSpPr>
        <p:spPr bwMode="gray">
          <a:xfrm>
            <a:off x="171012" y="663025"/>
            <a:ext cx="11684000" cy="0"/>
          </a:xfrm>
          <a:prstGeom prst="straightConnector1">
            <a:avLst/>
          </a:prstGeom>
          <a:ln w="28575">
            <a:solidFill>
              <a:srgbClr val="314B5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2AA133FA-A2E8-42BA-9F5C-81D14AB9157D}"/>
              </a:ext>
            </a:extLst>
          </p:cNvPr>
          <p:cNvSpPr/>
          <p:nvPr/>
        </p:nvSpPr>
        <p:spPr bwMode="gray">
          <a:xfrm>
            <a:off x="-127797" y="300180"/>
            <a:ext cx="1381125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1975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BFBC48F-6251-4CF7-BF3D-DF0557269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9426" y="1576922"/>
            <a:ext cx="825500" cy="82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331B8711-A331-433F-A3BC-B82608618FF9}"/>
              </a:ext>
            </a:extLst>
          </p:cNvPr>
          <p:cNvCxnSpPr>
            <a:cxnSpLocks/>
          </p:cNvCxnSpPr>
          <p:nvPr/>
        </p:nvCxnSpPr>
        <p:spPr bwMode="gray">
          <a:xfrm rot="5400000">
            <a:off x="109972" y="1114221"/>
            <a:ext cx="905587" cy="1"/>
          </a:xfrm>
          <a:prstGeom prst="bentConnector3">
            <a:avLst/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C5DE1B21-5EC8-4833-B846-EE86CF93DD20}"/>
              </a:ext>
            </a:extLst>
          </p:cNvPr>
          <p:cNvSpPr/>
          <p:nvPr/>
        </p:nvSpPr>
        <p:spPr bwMode="gray">
          <a:xfrm>
            <a:off x="88829" y="1939523"/>
            <a:ext cx="960404" cy="15283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Första registret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E4867DC-9A4A-4CA2-9BFB-8B89E23A0E88}"/>
              </a:ext>
            </a:extLst>
          </p:cNvPr>
          <p:cNvSpPr/>
          <p:nvPr/>
        </p:nvSpPr>
        <p:spPr bwMode="gray">
          <a:xfrm>
            <a:off x="774164" y="300180"/>
            <a:ext cx="898525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1979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34433CA7-8F81-444F-8CD6-DE69D9260705}"/>
              </a:ext>
            </a:extLst>
          </p:cNvPr>
          <p:cNvCxnSpPr>
            <a:cxnSpLocks/>
          </p:cNvCxnSpPr>
          <p:nvPr/>
        </p:nvCxnSpPr>
        <p:spPr bwMode="gray">
          <a:xfrm rot="16200000" flipH="1">
            <a:off x="1027749" y="915600"/>
            <a:ext cx="772634" cy="330051"/>
          </a:xfrm>
          <a:prstGeom prst="bentConnector3">
            <a:avLst/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>
            <a:extLst>
              <a:ext uri="{FF2B5EF4-FFF2-40B4-BE49-F238E27FC236}">
                <a16:creationId xmlns:a16="http://schemas.microsoft.com/office/drawing/2014/main" id="{5AAFDA82-B654-4808-B772-46CD546C4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1648" y="1486111"/>
            <a:ext cx="774700" cy="77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A3E23A29-D06B-4BB3-94BD-4BF46DA15826}"/>
              </a:ext>
            </a:extLst>
          </p:cNvPr>
          <p:cNvSpPr/>
          <p:nvPr/>
        </p:nvSpPr>
        <p:spPr bwMode="gray">
          <a:xfrm>
            <a:off x="903535" y="2181795"/>
            <a:ext cx="1206792" cy="10673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Andra registret</a:t>
            </a:r>
            <a:endParaRPr kumimoji="0" lang="sv-SE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A6E5DCF-EA28-4370-AF45-5443147DF2AA}"/>
              </a:ext>
            </a:extLst>
          </p:cNvPr>
          <p:cNvSpPr/>
          <p:nvPr/>
        </p:nvSpPr>
        <p:spPr bwMode="gray">
          <a:xfrm>
            <a:off x="1506245" y="295075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1990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66D39C02-A4CD-4F13-ABC0-AEA4D196F2BE}"/>
              </a:ext>
            </a:extLst>
          </p:cNvPr>
          <p:cNvCxnSpPr>
            <a:cxnSpLocks/>
          </p:cNvCxnSpPr>
          <p:nvPr/>
        </p:nvCxnSpPr>
        <p:spPr bwMode="gray">
          <a:xfrm rot="16200000" flipH="1">
            <a:off x="1563313" y="2771869"/>
            <a:ext cx="2138088" cy="690744"/>
          </a:xfrm>
          <a:prstGeom prst="bentConnector3">
            <a:avLst>
              <a:gd name="adj1" fmla="val 50000"/>
            </a:avLst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8">
            <a:extLst>
              <a:ext uri="{FF2B5EF4-FFF2-40B4-BE49-F238E27FC236}">
                <a16:creationId xmlns:a16="http://schemas.microsoft.com/office/drawing/2014/main" id="{298B0828-A4F0-4997-8A24-1FE55E24A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74405" y="4165608"/>
            <a:ext cx="749300" cy="304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AB81E588-BC0F-468E-967B-173410271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51517" y="4110530"/>
            <a:ext cx="41275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Rectangle 66">
            <a:extLst>
              <a:ext uri="{FF2B5EF4-FFF2-40B4-BE49-F238E27FC236}">
                <a16:creationId xmlns:a16="http://schemas.microsoft.com/office/drawing/2014/main" id="{0532F643-3CAD-4CA2-81FA-7762D8D89A3B}"/>
              </a:ext>
            </a:extLst>
          </p:cNvPr>
          <p:cNvSpPr/>
          <p:nvPr/>
        </p:nvSpPr>
        <p:spPr bwMode="gray">
          <a:xfrm>
            <a:off x="1927552" y="293350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1993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DADF3594-D8D3-4FEC-B31E-5E488D2C4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59554" y="177369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12D5A6A4-B6D3-48BC-8227-DF829D92C60F}"/>
              </a:ext>
            </a:extLst>
          </p:cNvPr>
          <p:cNvCxnSpPr>
            <a:cxnSpLocks/>
          </p:cNvCxnSpPr>
          <p:nvPr/>
        </p:nvCxnSpPr>
        <p:spPr bwMode="gray">
          <a:xfrm rot="16200000" flipH="1">
            <a:off x="2131514" y="1104581"/>
            <a:ext cx="1110938" cy="243824"/>
          </a:xfrm>
          <a:prstGeom prst="bentConnector3">
            <a:avLst>
              <a:gd name="adj1" fmla="val 50000"/>
            </a:avLst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4331C538-B74C-4C32-878B-B5615FA4D8F4}"/>
              </a:ext>
            </a:extLst>
          </p:cNvPr>
          <p:cNvSpPr/>
          <p:nvPr/>
        </p:nvSpPr>
        <p:spPr bwMode="gray">
          <a:xfrm>
            <a:off x="2232586" y="2254688"/>
            <a:ext cx="1161695" cy="5504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Beslutsgrupp bildas</a:t>
            </a:r>
            <a:endParaRPr kumimoji="0" lang="en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C3B1C55-F2AA-4233-B422-8A6E7A7433E2}"/>
              </a:ext>
            </a:extLst>
          </p:cNvPr>
          <p:cNvSpPr/>
          <p:nvPr/>
        </p:nvSpPr>
        <p:spPr bwMode="gray">
          <a:xfrm>
            <a:off x="4747548" y="5007702"/>
            <a:ext cx="2117106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Nationell överenskommelse                                                    2012-2016,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 dirty="0">
                <a:solidFill>
                  <a:srgbClr val="1E1C11"/>
                </a:solidFill>
                <a:latin typeface="Calibri" panose="020F0502020204030204"/>
              </a:rPr>
              <a:t>Fortsatt utveckling</a:t>
            </a:r>
            <a:endParaRPr kumimoji="0" lang="en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A851E359-17B9-4748-ADB3-0F792DDC821E}"/>
              </a:ext>
            </a:extLst>
          </p:cNvPr>
          <p:cNvSpPr/>
          <p:nvPr/>
        </p:nvSpPr>
        <p:spPr bwMode="gray">
          <a:xfrm>
            <a:off x="636294" y="4350289"/>
            <a:ext cx="801074" cy="5648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Fem register</a:t>
            </a:r>
            <a:endParaRPr kumimoji="0" lang="en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2E9EE631-B4BD-43E9-8EED-10F09F2554C9}"/>
              </a:ext>
            </a:extLst>
          </p:cNvPr>
          <p:cNvCxnSpPr>
            <a:cxnSpLocks/>
          </p:cNvCxnSpPr>
          <p:nvPr/>
        </p:nvCxnSpPr>
        <p:spPr bwMode="gray">
          <a:xfrm>
            <a:off x="5767836" y="688583"/>
            <a:ext cx="25052" cy="4150832"/>
          </a:xfrm>
          <a:prstGeom prst="line">
            <a:avLst/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7600BD65-2B22-4884-B3A4-B8DCBC7A2D87}"/>
              </a:ext>
            </a:extLst>
          </p:cNvPr>
          <p:cNvSpPr/>
          <p:nvPr/>
        </p:nvSpPr>
        <p:spPr bwMode="gray">
          <a:xfrm>
            <a:off x="1579049" y="4496202"/>
            <a:ext cx="2074545" cy="8786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Nationell överenskommelse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”Dagmaröverens-</a:t>
            </a:r>
            <a:r>
              <a:rPr kumimoji="0" lang="sv-SE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kommelsen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  <a:endParaRPr kumimoji="0" lang="en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68A155E2-7CFC-4B52-85CD-39BFA6CA3CB1}"/>
              </a:ext>
            </a:extLst>
          </p:cNvPr>
          <p:cNvSpPr/>
          <p:nvPr/>
        </p:nvSpPr>
        <p:spPr bwMode="gray">
          <a:xfrm>
            <a:off x="5013727" y="308561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2012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5600CFF-7289-416B-84E6-CA204157005C}"/>
              </a:ext>
            </a:extLst>
          </p:cNvPr>
          <p:cNvSpPr/>
          <p:nvPr/>
        </p:nvSpPr>
        <p:spPr bwMode="gray">
          <a:xfrm>
            <a:off x="9017109" y="324421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2018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C39E029-D4D9-401E-8082-CCE966D44A57}"/>
              </a:ext>
            </a:extLst>
          </p:cNvPr>
          <p:cNvSpPr/>
          <p:nvPr/>
        </p:nvSpPr>
        <p:spPr bwMode="gray">
          <a:xfrm>
            <a:off x="9060143" y="1363421"/>
            <a:ext cx="160155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Nationell ÖK om Kunskapsstyrning</a:t>
            </a:r>
            <a:endParaRPr kumimoji="0" lang="en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8" name="Picture 2">
            <a:extLst>
              <a:ext uri="{FF2B5EF4-FFF2-40B4-BE49-F238E27FC236}">
                <a16:creationId xmlns:a16="http://schemas.microsoft.com/office/drawing/2014/main" id="{F3BAF9C0-C364-4E0E-99EF-8E11EFEEB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70923" y="1237426"/>
            <a:ext cx="406235" cy="406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8">
            <a:extLst>
              <a:ext uri="{FF2B5EF4-FFF2-40B4-BE49-F238E27FC236}">
                <a16:creationId xmlns:a16="http://schemas.microsoft.com/office/drawing/2014/main" id="{547196B5-ADBD-4C60-ABD7-31A2C3489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83332" y="1325652"/>
            <a:ext cx="679939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Rectangle 64">
            <a:extLst>
              <a:ext uri="{FF2B5EF4-FFF2-40B4-BE49-F238E27FC236}">
                <a16:creationId xmlns:a16="http://schemas.microsoft.com/office/drawing/2014/main" id="{344058BA-2388-4E62-814E-6265ED726A62}"/>
              </a:ext>
            </a:extLst>
          </p:cNvPr>
          <p:cNvSpPr/>
          <p:nvPr/>
        </p:nvSpPr>
        <p:spPr bwMode="gray">
          <a:xfrm>
            <a:off x="3755286" y="301425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A3615935-867D-4465-AF55-88025AE68C99}"/>
              </a:ext>
            </a:extLst>
          </p:cNvPr>
          <p:cNvSpPr/>
          <p:nvPr/>
        </p:nvSpPr>
        <p:spPr bwMode="gray">
          <a:xfrm>
            <a:off x="7454488" y="2606131"/>
            <a:ext cx="176896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0"/>
              </a:rPr>
              <a:t>"Lapptäcke med otillräcklig täckning" rapport Vårdanalys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37FAE1A-6826-4606-80CD-12F12B0D5BDC}"/>
              </a:ext>
            </a:extLst>
          </p:cNvPr>
          <p:cNvSpPr/>
          <p:nvPr/>
        </p:nvSpPr>
        <p:spPr bwMode="gray">
          <a:xfrm>
            <a:off x="7611959" y="299818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2017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A7200E10-AE72-401D-8CDC-638D8D52E8EB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27660" y="1826161"/>
            <a:ext cx="619905" cy="994934"/>
          </a:xfrm>
          <a:prstGeom prst="rect">
            <a:avLst/>
          </a:prstGeom>
          <a:ln>
            <a:noFill/>
          </a:ln>
          <a:effectLst/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BB35A85-79A7-4ECD-8C25-BF45504CE172}"/>
              </a:ext>
            </a:extLst>
          </p:cNvPr>
          <p:cNvSpPr/>
          <p:nvPr/>
        </p:nvSpPr>
        <p:spPr bwMode="gray">
          <a:xfrm>
            <a:off x="5890366" y="309456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2014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BD1C2417-3183-4D50-B61D-A1BA554E8946}"/>
              </a:ext>
            </a:extLst>
          </p:cNvPr>
          <p:cNvCxnSpPr>
            <a:cxnSpLocks/>
          </p:cNvCxnSpPr>
          <p:nvPr/>
        </p:nvCxnSpPr>
        <p:spPr bwMode="gray">
          <a:xfrm rot="5400000">
            <a:off x="5588738" y="1657971"/>
            <a:ext cx="1998661" cy="116287"/>
          </a:xfrm>
          <a:prstGeom prst="bentConnector3">
            <a:avLst>
              <a:gd name="adj1" fmla="val 50000"/>
            </a:avLst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710415A5-901F-4F92-9024-33BA29258609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9551" y="2705769"/>
            <a:ext cx="513443" cy="755214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910E61D2-09B6-4441-AF91-EEBECE06F933}"/>
              </a:ext>
            </a:extLst>
          </p:cNvPr>
          <p:cNvSpPr/>
          <p:nvPr/>
        </p:nvSpPr>
        <p:spPr bwMode="gray">
          <a:xfrm>
            <a:off x="5910844" y="3526455"/>
            <a:ext cx="1838091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Patientdatalagen 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uppdateras</a:t>
            </a:r>
            <a:endParaRPr kumimoji="0" lang="en-SE" sz="1400" b="0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4F8D067-8413-4775-8936-BCCBB50E8036}"/>
              </a:ext>
            </a:extLst>
          </p:cNvPr>
          <p:cNvSpPr/>
          <p:nvPr/>
        </p:nvSpPr>
        <p:spPr bwMode="gray">
          <a:xfrm>
            <a:off x="10904365" y="3415219"/>
            <a:ext cx="1362151" cy="714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Nationell ÖK upphör</a:t>
            </a:r>
            <a:endParaRPr kumimoji="0" lang="en-SE" sz="1400" b="1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CB48EEF6-73B1-4B66-BE36-69A2FC575246}"/>
              </a:ext>
            </a:extLst>
          </p:cNvPr>
          <p:cNvSpPr/>
          <p:nvPr/>
        </p:nvSpPr>
        <p:spPr bwMode="gray">
          <a:xfrm>
            <a:off x="10703938" y="301685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2025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E1264F0-9477-4A39-9372-58E609D9D83E}"/>
              </a:ext>
            </a:extLst>
          </p:cNvPr>
          <p:cNvSpPr/>
          <p:nvPr/>
        </p:nvSpPr>
        <p:spPr bwMode="gray">
          <a:xfrm>
            <a:off x="3352355" y="313928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2009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9" name="Connector: Elbow 98">
            <a:extLst>
              <a:ext uri="{FF2B5EF4-FFF2-40B4-BE49-F238E27FC236}">
                <a16:creationId xmlns:a16="http://schemas.microsoft.com/office/drawing/2014/main" id="{F4FECB5C-77D3-4FF7-BB9A-565977A6AC67}"/>
              </a:ext>
            </a:extLst>
          </p:cNvPr>
          <p:cNvCxnSpPr>
            <a:cxnSpLocks/>
            <a:endCxn id="100" idx="0"/>
          </p:cNvCxnSpPr>
          <p:nvPr/>
        </p:nvCxnSpPr>
        <p:spPr bwMode="gray">
          <a:xfrm rot="16200000" flipH="1">
            <a:off x="3051940" y="1698167"/>
            <a:ext cx="2367334" cy="283640"/>
          </a:xfrm>
          <a:prstGeom prst="bentConnector3">
            <a:avLst>
              <a:gd name="adj1" fmla="val 50000"/>
            </a:avLst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" name="Picture 99">
            <a:extLst>
              <a:ext uri="{FF2B5EF4-FFF2-40B4-BE49-F238E27FC236}">
                <a16:creationId xmlns:a16="http://schemas.microsoft.com/office/drawing/2014/main" id="{ED0405B7-0BB0-45FE-807A-D94D41CA60C7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20705" y="3023654"/>
            <a:ext cx="513443" cy="755214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01" name="Rectangle 100">
            <a:extLst>
              <a:ext uri="{FF2B5EF4-FFF2-40B4-BE49-F238E27FC236}">
                <a16:creationId xmlns:a16="http://schemas.microsoft.com/office/drawing/2014/main" id="{E7336111-F49E-4824-B3AB-0E2D916B0FA9}"/>
              </a:ext>
            </a:extLst>
          </p:cNvPr>
          <p:cNvSpPr/>
          <p:nvPr/>
        </p:nvSpPr>
        <p:spPr bwMode="gray">
          <a:xfrm>
            <a:off x="3655926" y="3727903"/>
            <a:ext cx="15113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Patientdatalagen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omfattar Nationella och regionala kvalitetsregister</a:t>
            </a:r>
            <a:endParaRPr kumimoji="0" lang="en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AECC85F-9651-47DD-8E1F-F03C0483A6AC}"/>
              </a:ext>
            </a:extLst>
          </p:cNvPr>
          <p:cNvSpPr/>
          <p:nvPr/>
        </p:nvSpPr>
        <p:spPr bwMode="gray">
          <a:xfrm>
            <a:off x="9218091" y="4807919"/>
            <a:ext cx="160155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Patientdatalagen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uppdateras</a:t>
            </a:r>
            <a:endParaRPr kumimoji="0" lang="en-SE" sz="1400" b="0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6" name="Picture 2">
            <a:extLst>
              <a:ext uri="{FF2B5EF4-FFF2-40B4-BE49-F238E27FC236}">
                <a16:creationId xmlns:a16="http://schemas.microsoft.com/office/drawing/2014/main" id="{13D9390C-B73F-42D9-B4AC-BC74D2D78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11271" y="4906509"/>
            <a:ext cx="406235" cy="406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7" name="Picture 8">
            <a:extLst>
              <a:ext uri="{FF2B5EF4-FFF2-40B4-BE49-F238E27FC236}">
                <a16:creationId xmlns:a16="http://schemas.microsoft.com/office/drawing/2014/main" id="{7C79EF61-4BB4-4EA1-8F3F-224E22E37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30909" y="4972743"/>
            <a:ext cx="679939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1" name="Connector: Elbow 160">
            <a:extLst>
              <a:ext uri="{FF2B5EF4-FFF2-40B4-BE49-F238E27FC236}">
                <a16:creationId xmlns:a16="http://schemas.microsoft.com/office/drawing/2014/main" id="{2BB494EA-7676-44D1-A821-0E0215EDE2C0}"/>
              </a:ext>
            </a:extLst>
          </p:cNvPr>
          <p:cNvCxnSpPr>
            <a:cxnSpLocks/>
          </p:cNvCxnSpPr>
          <p:nvPr/>
        </p:nvCxnSpPr>
        <p:spPr bwMode="gray">
          <a:xfrm rot="5400000">
            <a:off x="-258036" y="2249487"/>
            <a:ext cx="4141104" cy="937218"/>
          </a:xfrm>
          <a:prstGeom prst="bentConnector3">
            <a:avLst>
              <a:gd name="adj1" fmla="val 79028"/>
            </a:avLst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3433D53-6F79-4ADE-8AE5-D5F326D02FE3}"/>
              </a:ext>
            </a:extLst>
          </p:cNvPr>
          <p:cNvCxnSpPr>
            <a:cxnSpLocks/>
          </p:cNvCxnSpPr>
          <p:nvPr/>
        </p:nvCxnSpPr>
        <p:spPr bwMode="gray">
          <a:xfrm>
            <a:off x="9776095" y="677966"/>
            <a:ext cx="1063" cy="588889"/>
          </a:xfrm>
          <a:prstGeom prst="line">
            <a:avLst/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052E8DA-3A4A-493A-9534-D4FAB68A7A28}"/>
              </a:ext>
            </a:extLst>
          </p:cNvPr>
          <p:cNvCxnSpPr>
            <a:cxnSpLocks/>
          </p:cNvCxnSpPr>
          <p:nvPr/>
        </p:nvCxnSpPr>
        <p:spPr bwMode="gray">
          <a:xfrm>
            <a:off x="9897542" y="2033183"/>
            <a:ext cx="0" cy="1998097"/>
          </a:xfrm>
          <a:prstGeom prst="line">
            <a:avLst/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9" name="Picture 138">
            <a:extLst>
              <a:ext uri="{FF2B5EF4-FFF2-40B4-BE49-F238E27FC236}">
                <a16:creationId xmlns:a16="http://schemas.microsoft.com/office/drawing/2014/main" id="{DD55D89E-982C-4BF9-B0B6-2CF386D9F61F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0820" y="4039144"/>
            <a:ext cx="513443" cy="755214"/>
          </a:xfrm>
          <a:prstGeom prst="rect">
            <a:avLst/>
          </a:prstGeom>
          <a:ln>
            <a:solidFill>
              <a:srgbClr val="000000"/>
            </a:solidFill>
          </a:ln>
        </p:spPr>
      </p:pic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8646D0AD-E420-4E9F-801C-F2CC9AB2579C}"/>
              </a:ext>
            </a:extLst>
          </p:cNvPr>
          <p:cNvCxnSpPr>
            <a:cxnSpLocks/>
            <a:endCxn id="83" idx="0"/>
          </p:cNvCxnSpPr>
          <p:nvPr/>
        </p:nvCxnSpPr>
        <p:spPr bwMode="gray">
          <a:xfrm>
            <a:off x="11520702" y="682547"/>
            <a:ext cx="64739" cy="2732672"/>
          </a:xfrm>
          <a:prstGeom prst="line">
            <a:avLst/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95">
            <a:extLst>
              <a:ext uri="{FF2B5EF4-FFF2-40B4-BE49-F238E27FC236}">
                <a16:creationId xmlns:a16="http://schemas.microsoft.com/office/drawing/2014/main" id="{48E6CE7F-E323-8C9F-A7DF-6C30DDF8CD4A}"/>
              </a:ext>
            </a:extLst>
          </p:cNvPr>
          <p:cNvSpPr/>
          <p:nvPr/>
        </p:nvSpPr>
        <p:spPr bwMode="gray">
          <a:xfrm>
            <a:off x="4183041" y="313928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2010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" name="Connector: Elbow 98">
            <a:extLst>
              <a:ext uri="{FF2B5EF4-FFF2-40B4-BE49-F238E27FC236}">
                <a16:creationId xmlns:a16="http://schemas.microsoft.com/office/drawing/2014/main" id="{7230C26E-6A34-B919-A531-859490B30840}"/>
              </a:ext>
            </a:extLst>
          </p:cNvPr>
          <p:cNvCxnSpPr>
            <a:cxnSpLocks/>
          </p:cNvCxnSpPr>
          <p:nvPr/>
        </p:nvCxnSpPr>
        <p:spPr bwMode="gray">
          <a:xfrm rot="16200000" flipH="1">
            <a:off x="4475933" y="1058301"/>
            <a:ext cx="1050387" cy="246425"/>
          </a:xfrm>
          <a:prstGeom prst="bentConnector3">
            <a:avLst>
              <a:gd name="adj1" fmla="val 50000"/>
            </a:avLst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FC5BC942-B13C-83EA-7E75-FB4FD6484FD7}"/>
              </a:ext>
            </a:extLst>
          </p:cNvPr>
          <p:cNvSpPr txBox="1"/>
          <p:nvPr/>
        </p:nvSpPr>
        <p:spPr>
          <a:xfrm>
            <a:off x="4708393" y="3096212"/>
            <a:ext cx="1098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3"/>
              </a:rPr>
              <a:t>Guldgruvan, utredning</a:t>
            </a:r>
            <a:endParaRPr kumimoji="0" lang="sv-SE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99">
            <a:extLst>
              <a:ext uri="{FF2B5EF4-FFF2-40B4-BE49-F238E27FC236}">
                <a16:creationId xmlns:a16="http://schemas.microsoft.com/office/drawing/2014/main" id="{64EA45B2-B55B-C464-C4A6-9C46FA2FCAA9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2793" y="1744730"/>
            <a:ext cx="513443" cy="755214"/>
          </a:xfrm>
          <a:prstGeom prst="rect">
            <a:avLst/>
          </a:prstGeom>
          <a:ln>
            <a:solidFill>
              <a:srgbClr val="000000"/>
            </a:solidFill>
          </a:ln>
        </p:spPr>
      </p:pic>
      <p:cxnSp>
        <p:nvCxnSpPr>
          <p:cNvPr id="9" name="Connector: Elbow 61">
            <a:extLst>
              <a:ext uri="{FF2B5EF4-FFF2-40B4-BE49-F238E27FC236}">
                <a16:creationId xmlns:a16="http://schemas.microsoft.com/office/drawing/2014/main" id="{9D9042A6-BB26-9DF8-8F7F-E1DA377B0F2A}"/>
              </a:ext>
            </a:extLst>
          </p:cNvPr>
          <p:cNvCxnSpPr>
            <a:cxnSpLocks/>
            <a:endCxn id="11" idx="0"/>
          </p:cNvCxnSpPr>
          <p:nvPr/>
        </p:nvCxnSpPr>
        <p:spPr bwMode="gray">
          <a:xfrm rot="16200000" flipH="1">
            <a:off x="2696405" y="1284880"/>
            <a:ext cx="1624620" cy="335878"/>
          </a:xfrm>
          <a:prstGeom prst="bentConnector3">
            <a:avLst>
              <a:gd name="adj1" fmla="val 50000"/>
            </a:avLst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66">
            <a:extLst>
              <a:ext uri="{FF2B5EF4-FFF2-40B4-BE49-F238E27FC236}">
                <a16:creationId xmlns:a16="http://schemas.microsoft.com/office/drawing/2014/main" id="{88B59376-A458-1CB5-DBBA-AC00809E7D3A}"/>
              </a:ext>
            </a:extLst>
          </p:cNvPr>
          <p:cNvSpPr/>
          <p:nvPr/>
        </p:nvSpPr>
        <p:spPr bwMode="gray">
          <a:xfrm>
            <a:off x="2587289" y="279299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2007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2">
            <a:extLst>
              <a:ext uri="{FF2B5EF4-FFF2-40B4-BE49-F238E27FC236}">
                <a16:creationId xmlns:a16="http://schemas.microsoft.com/office/drawing/2014/main" id="{F48158F3-001A-F98B-CDD0-6474CF09E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09954" y="2265129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76">
            <a:extLst>
              <a:ext uri="{FF2B5EF4-FFF2-40B4-BE49-F238E27FC236}">
                <a16:creationId xmlns:a16="http://schemas.microsoft.com/office/drawing/2014/main" id="{C3500F11-45CB-9877-2BB1-76D2187F973D}"/>
              </a:ext>
            </a:extLst>
          </p:cNvPr>
          <p:cNvSpPr/>
          <p:nvPr/>
        </p:nvSpPr>
        <p:spPr bwMode="gray">
          <a:xfrm>
            <a:off x="3045301" y="2708881"/>
            <a:ext cx="109855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SKL tar över Dagmar</a:t>
            </a:r>
            <a:endParaRPr kumimoji="0" lang="en-SE" sz="1400" b="1" i="0" u="none" strike="noStrike" kern="1200" cap="none" spc="0" normalizeH="0" baseline="0" noProof="0" dirty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56">
            <a:extLst>
              <a:ext uri="{FF2B5EF4-FFF2-40B4-BE49-F238E27FC236}">
                <a16:creationId xmlns:a16="http://schemas.microsoft.com/office/drawing/2014/main" id="{BE226EA2-3BBF-8C25-11D5-891C892AD7E5}"/>
              </a:ext>
            </a:extLst>
          </p:cNvPr>
          <p:cNvSpPr/>
          <p:nvPr/>
        </p:nvSpPr>
        <p:spPr bwMode="gray">
          <a:xfrm>
            <a:off x="6577098" y="295075"/>
            <a:ext cx="1536700" cy="2798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1E1C1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2016</a:t>
            </a:r>
            <a:endParaRPr kumimoji="0" lang="en-SE" sz="1400" b="1" i="0" u="none" strike="noStrike" kern="1200" cap="none" spc="0" normalizeH="0" baseline="0" noProof="0">
              <a:ln>
                <a:noFill/>
              </a:ln>
              <a:solidFill>
                <a:srgbClr val="1E1C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2" name="Straight Connector 68">
            <a:extLst>
              <a:ext uri="{FF2B5EF4-FFF2-40B4-BE49-F238E27FC236}">
                <a16:creationId xmlns:a16="http://schemas.microsoft.com/office/drawing/2014/main" id="{1FE634FA-8D49-7B65-1C3F-253970CCA4BF}"/>
              </a:ext>
            </a:extLst>
          </p:cNvPr>
          <p:cNvCxnSpPr>
            <a:cxnSpLocks/>
          </p:cNvCxnSpPr>
          <p:nvPr/>
        </p:nvCxnSpPr>
        <p:spPr bwMode="gray">
          <a:xfrm>
            <a:off x="8298349" y="688583"/>
            <a:ext cx="0" cy="1093379"/>
          </a:xfrm>
          <a:prstGeom prst="line">
            <a:avLst/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68">
            <a:extLst>
              <a:ext uri="{FF2B5EF4-FFF2-40B4-BE49-F238E27FC236}">
                <a16:creationId xmlns:a16="http://schemas.microsoft.com/office/drawing/2014/main" id="{74845DEC-9984-D62C-374B-842570DD7CAD}"/>
              </a:ext>
            </a:extLst>
          </p:cNvPr>
          <p:cNvCxnSpPr>
            <a:cxnSpLocks/>
          </p:cNvCxnSpPr>
          <p:nvPr/>
        </p:nvCxnSpPr>
        <p:spPr bwMode="gray">
          <a:xfrm>
            <a:off x="10867525" y="688583"/>
            <a:ext cx="19629" cy="2012444"/>
          </a:xfrm>
          <a:prstGeom prst="line">
            <a:avLst/>
          </a:prstGeom>
          <a:ln w="28575">
            <a:solidFill>
              <a:srgbClr val="314B5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ruta 62">
            <a:extLst>
              <a:ext uri="{FF2B5EF4-FFF2-40B4-BE49-F238E27FC236}">
                <a16:creationId xmlns:a16="http://schemas.microsoft.com/office/drawing/2014/main" id="{4B864685-8747-8594-CEE9-67E28585F103}"/>
              </a:ext>
            </a:extLst>
          </p:cNvPr>
          <p:cNvSpPr txBox="1"/>
          <p:nvPr/>
        </p:nvSpPr>
        <p:spPr>
          <a:xfrm>
            <a:off x="10401428" y="2701027"/>
            <a:ext cx="1090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4"/>
              </a:rPr>
              <a:t>*EHDS</a:t>
            </a:r>
            <a:endParaRPr kumimoji="0" lang="sv-SE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3" name="Bildobjekt 32">
            <a:extLst>
              <a:ext uri="{FF2B5EF4-FFF2-40B4-BE49-F238E27FC236}">
                <a16:creationId xmlns:a16="http://schemas.microsoft.com/office/drawing/2014/main" id="{62134595-BC79-EBFD-ED7F-96FBD6E79CB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 flipH="1">
            <a:off x="2862226" y="1168787"/>
            <a:ext cx="426679" cy="593613"/>
          </a:xfrm>
          <a:prstGeom prst="rect">
            <a:avLst/>
          </a:prstGeom>
        </p:spPr>
      </p:pic>
      <p:pic>
        <p:nvPicPr>
          <p:cNvPr id="48" name="Bildobjekt 47">
            <a:extLst>
              <a:ext uri="{FF2B5EF4-FFF2-40B4-BE49-F238E27FC236}">
                <a16:creationId xmlns:a16="http://schemas.microsoft.com/office/drawing/2014/main" id="{F5AF33C1-698A-1040-55BB-CE6BC93E75A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060143" y="3013473"/>
            <a:ext cx="1097375" cy="377985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53810FE-454E-2776-DAB3-CD359D7B2DA1}"/>
              </a:ext>
            </a:extLst>
          </p:cNvPr>
          <p:cNvSpPr txBox="1"/>
          <p:nvPr/>
        </p:nvSpPr>
        <p:spPr>
          <a:xfrm>
            <a:off x="527719" y="6155142"/>
            <a:ext cx="9459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*EHDS (</a:t>
            </a:r>
            <a:r>
              <a:rPr lang="sv-SE" sz="1200" dirty="0" err="1"/>
              <a:t>European</a:t>
            </a:r>
            <a:r>
              <a:rPr lang="sv-SE" sz="1200" dirty="0"/>
              <a:t> Health Data Space </a:t>
            </a:r>
            <a:r>
              <a:rPr lang="sv-SE" sz="1200" dirty="0" err="1"/>
              <a:t>Regulation</a:t>
            </a:r>
            <a:r>
              <a:rPr lang="sv-SE" sz="1200" dirty="0"/>
              <a:t>) – </a:t>
            </a:r>
            <a:r>
              <a:rPr lang="sv-SE" sz="1200" dirty="0">
                <a:solidFill>
                  <a:srgbClr val="222222"/>
                </a:solidFill>
                <a:latin typeface="open sans" panose="020B0606030504020204" pitchFamily="34" charset="0"/>
              </a:rPr>
              <a:t>beslutad f</a:t>
            </a:r>
            <a:r>
              <a:rPr lang="sv-SE" sz="1200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örordningen att dela invånares hälsodata inom EU för vård och forskning. </a:t>
            </a:r>
          </a:p>
          <a:p>
            <a:r>
              <a:rPr lang="sv-SE" sz="1200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Börjar att tillämpas under 2027. 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409644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Platshållare för text 3">
            <a:extLst>
              <a:ext uri="{FF2B5EF4-FFF2-40B4-BE49-F238E27FC236}">
                <a16:creationId xmlns:a16="http://schemas.microsoft.com/office/drawing/2014/main" id="{C66DBE75-3937-29FC-5F5C-106B1EF6D6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7650959"/>
              </p:ext>
            </p:extLst>
          </p:nvPr>
        </p:nvGraphicFramePr>
        <p:xfrm>
          <a:off x="760141" y="776515"/>
          <a:ext cx="10158229" cy="4737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024030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F6BBDE-023D-DDB2-9F75-AC02B89976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425" y="484317"/>
            <a:ext cx="9144000" cy="609793"/>
          </a:xfrm>
        </p:spPr>
        <p:txBody>
          <a:bodyPr/>
          <a:lstStyle/>
          <a:p>
            <a:r>
              <a:rPr lang="sv-SE" dirty="0"/>
              <a:t>Utebliven överenskommelse 2025</a:t>
            </a:r>
          </a:p>
        </p:txBody>
      </p:sp>
      <p:sp>
        <p:nvSpPr>
          <p:cNvPr id="3" name="Platshållare för diagram 2">
            <a:extLst>
              <a:ext uri="{FF2B5EF4-FFF2-40B4-BE49-F238E27FC236}">
                <a16:creationId xmlns:a16="http://schemas.microsoft.com/office/drawing/2014/main" id="{312F1B5B-C0E5-1514-06FD-EFE22FDC61CD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42425" y="1636583"/>
            <a:ext cx="11453631" cy="47371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Regionerna fortsätter finansiera kvalitetsregister via nationellt system för </a:t>
            </a:r>
            <a:r>
              <a:rPr lang="sv-SE" dirty="0" err="1"/>
              <a:t>kunskapsstyrning</a:t>
            </a:r>
            <a:r>
              <a:rPr lang="sv-SE" dirty="0"/>
              <a:t> </a:t>
            </a:r>
            <a:r>
              <a:rPr lang="sv-SE" b="1" dirty="0"/>
              <a:t>(100 miljoner)</a:t>
            </a:r>
          </a:p>
          <a:p>
            <a:endParaRPr lang="sv-SE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Kommunerna fortsätter finansiera fem nationella kvalitetsregister via Socialtjänsten i Samverkan (S-</a:t>
            </a:r>
            <a:r>
              <a:rPr lang="sv-SE" dirty="0" err="1"/>
              <a:t>KiS</a:t>
            </a:r>
            <a:r>
              <a:rPr lang="sv-SE" dirty="0"/>
              <a:t>) </a:t>
            </a:r>
            <a:r>
              <a:rPr lang="sv-SE" b="1" dirty="0"/>
              <a:t>(10 miljoner)</a:t>
            </a:r>
          </a:p>
          <a:p>
            <a:endParaRPr lang="sv-SE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Staten finansierar nationella kvalitetsregister via utbetalning från Socialstyrelsen till regioner som ansvarar för nationella kvalitetsregister </a:t>
            </a:r>
            <a:r>
              <a:rPr lang="sv-SE" b="1" dirty="0"/>
              <a:t>(78,5 miljoner)</a:t>
            </a:r>
          </a:p>
        </p:txBody>
      </p:sp>
    </p:spTree>
    <p:extLst>
      <p:ext uri="{BB962C8B-B14F-4D97-AF65-F5344CB8AC3E}">
        <p14:creationId xmlns:p14="http://schemas.microsoft.com/office/powerpoint/2010/main" val="1715019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ACB4DC-418D-A058-3FDB-F3682BE47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accent1">
                    <a:lumMod val="75000"/>
                  </a:schemeClr>
                </a:solidFill>
              </a:rPr>
              <a:t>Bildande av sex c</a:t>
            </a:r>
            <a:r>
              <a:rPr lang="sv-SE" sz="3600" b="0" i="0" dirty="0">
                <a:solidFill>
                  <a:schemeClr val="accent1">
                    <a:lumMod val="75000"/>
                  </a:schemeClr>
                </a:solidFill>
                <a:effectLst/>
              </a:rPr>
              <a:t>entrala personuppgiftsansvariga myndigheter (CPUA)</a:t>
            </a:r>
            <a:endParaRPr lang="sv-SE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9A29CBB-6632-0B9F-3284-17DD6B3867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4259046"/>
              </p:ext>
            </p:extLst>
          </p:nvPr>
        </p:nvGraphicFramePr>
        <p:xfrm>
          <a:off x="0" y="495487"/>
          <a:ext cx="7708909" cy="5105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A304A03-9A56-BBDF-45FC-ACCE5ADF2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0024" y="2283836"/>
            <a:ext cx="4831976" cy="3316692"/>
          </a:xfrm>
        </p:spPr>
        <p:txBody>
          <a:bodyPr>
            <a:normAutofit fontScale="85000" lnSpcReduction="10000"/>
          </a:bodyPr>
          <a:lstStyle/>
          <a:p>
            <a:r>
              <a:rPr lang="sv-SE" sz="2000" dirty="0"/>
              <a:t>Nu finns 13 stycken registerplattformar.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Målet är att minska antalet registerplattformar.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De flesta kvalitetsregistren förväntas koncentreras runt 4 stycken plattformar.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b="0" i="0" dirty="0">
                <a:effectLst/>
              </a:rPr>
              <a:t>Centralt personuppgiftsansvarig myndighet </a:t>
            </a:r>
            <a:r>
              <a:rPr lang="sv-SE" sz="2000" b="0" i="0" dirty="0">
                <a:solidFill>
                  <a:srgbClr val="474747"/>
                </a:solidFill>
                <a:effectLst/>
              </a:rPr>
              <a:t>(</a:t>
            </a:r>
            <a:r>
              <a:rPr lang="sv-SE" sz="2000" dirty="0"/>
              <a:t>CPUA - nod) och Registercentrum organisationen (RCO) inleder dialog med aktuella kvalitetsregister.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2113102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C105E9A7-F6B3-1B3E-64E6-8210DD32B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742" y="616841"/>
            <a:ext cx="10770972" cy="609793"/>
          </a:xfrm>
        </p:spPr>
        <p:txBody>
          <a:bodyPr>
            <a:normAutofit fontScale="90000"/>
          </a:bodyPr>
          <a:lstStyle/>
          <a:p>
            <a:r>
              <a:rPr lang="sv-SE" dirty="0"/>
              <a:t>CPUA-myndigheternas ansvar för nationella kvalitetsregister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4AA47D0-FD73-C4BD-2947-2AE3E16DD7B1}"/>
              </a:ext>
            </a:extLst>
          </p:cNvPr>
          <p:cNvSpPr/>
          <p:nvPr/>
        </p:nvSpPr>
        <p:spPr>
          <a:xfrm>
            <a:off x="1124213" y="1608349"/>
            <a:ext cx="6226845" cy="10573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Ansvar för </a:t>
            </a:r>
            <a:r>
              <a:rPr lang="sv-SE" sz="2100" b="1" dirty="0">
                <a:solidFill>
                  <a:srgbClr val="FFFFFF"/>
                </a:solidFill>
                <a:latin typeface="Calibri" panose="020F0502020204030204"/>
              </a:rPr>
              <a:t>p</a:t>
            </a:r>
            <a:r>
              <a:rPr kumimoji="0" lang="sv-SE" sz="21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ersonuppgifter</a:t>
            </a:r>
            <a:r>
              <a:rPr kumimoji="0" lang="sv-SE" sz="2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100" b="1" dirty="0">
                <a:solidFill>
                  <a:srgbClr val="FFFFFF"/>
                </a:solidFill>
                <a:latin typeface="Calibri" panose="020F0502020204030204"/>
              </a:rPr>
              <a:t>- </a:t>
            </a:r>
            <a:r>
              <a:rPr kumimoji="0" lang="sv-SE" sz="2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 säkerställa en rättssäker och  korrekt hantering av personuppgifter</a:t>
            </a:r>
            <a:endParaRPr kumimoji="0" lang="sv-SE" sz="2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F35CFFE7-2E29-DEEB-F5C7-FC32A36F5A1A}"/>
              </a:ext>
            </a:extLst>
          </p:cNvPr>
          <p:cNvSpPr/>
          <p:nvPr/>
        </p:nvSpPr>
        <p:spPr>
          <a:xfrm>
            <a:off x="1125894" y="3257978"/>
            <a:ext cx="6225164" cy="8388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Ansvar för registrens ekonomi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100" b="1" dirty="0">
                <a:solidFill>
                  <a:srgbClr val="FFFFFF"/>
                </a:solidFill>
                <a:latin typeface="Calibri" panose="020F0502020204030204"/>
              </a:rPr>
              <a:t>- </a:t>
            </a:r>
            <a:r>
              <a:rPr kumimoji="0" lang="sv-SE" sz="2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 vara ytterst ansvarig för registrens ekonomi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1A71F8FF-F039-65A5-6D27-D65F09C07033}"/>
              </a:ext>
            </a:extLst>
          </p:cNvPr>
          <p:cNvSpPr/>
          <p:nvPr/>
        </p:nvSpPr>
        <p:spPr>
          <a:xfrm>
            <a:off x="1124213" y="4689722"/>
            <a:ext cx="6286683" cy="100352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Ansvar för registrens styrning</a:t>
            </a:r>
            <a:endParaRPr lang="sv-SE" sz="2100" dirty="0">
              <a:solidFill>
                <a:srgbClr val="FFFFFF"/>
              </a:solidFill>
              <a:latin typeface="Calibri" panose="020F0502020204030204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1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- </a:t>
            </a:r>
            <a:r>
              <a:rPr lang="sv-SE" sz="2100" dirty="0">
                <a:solidFill>
                  <a:srgbClr val="FFFFFF"/>
                </a:solidFill>
                <a:latin typeface="Calibri" panose="020F0502020204030204"/>
                <a:cs typeface="Calibri"/>
              </a:rPr>
              <a:t>a</a:t>
            </a:r>
            <a:r>
              <a:rPr kumimoji="0" lang="sv-SE" sz="210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tt</a:t>
            </a:r>
            <a:r>
              <a:rPr kumimoji="0" lang="sv-SE" sz="21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 bland annat säkerställa styrgrupp, registerhållare och dokument </a:t>
            </a:r>
            <a:endParaRPr kumimoji="0" lang="sv-SE" sz="21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7724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6DD7E8-32D3-BC82-3074-5FBD793321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7388" y="2932206"/>
            <a:ext cx="5497223" cy="1219200"/>
          </a:xfrm>
        </p:spPr>
        <p:txBody>
          <a:bodyPr>
            <a:normAutofit fontScale="90000"/>
          </a:bodyPr>
          <a:lstStyle/>
          <a:p>
            <a:r>
              <a:rPr lang="sv-SE" dirty="0"/>
              <a:t>Strategi regiongemensam hantering av vårddata</a:t>
            </a:r>
            <a:br>
              <a:rPr lang="sv-SE" dirty="0"/>
            </a:br>
            <a:br>
              <a:rPr lang="sv-SE" dirty="0"/>
            </a:br>
            <a:r>
              <a:rPr lang="sv-SE" sz="2700" dirty="0">
                <a:hlinkClick r:id="rId2"/>
              </a:rPr>
              <a:t>Regiongemensam hantering av vårddata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8527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_sveriges_regioner_i_samverkan">
  <a:themeElements>
    <a:clrScheme name="Sveriges regioner i samverka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77D7A"/>
      </a:accent1>
      <a:accent2>
        <a:srgbClr val="CC91A9"/>
      </a:accent2>
      <a:accent3>
        <a:srgbClr val="203670"/>
      </a:accent3>
      <a:accent4>
        <a:srgbClr val="EBAE51"/>
      </a:accent4>
      <a:accent5>
        <a:srgbClr val="6C3F80"/>
      </a:accent5>
      <a:accent6>
        <a:srgbClr val="D34B50"/>
      </a:accent6>
      <a:hlink>
        <a:srgbClr val="18A7B8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4" id="{02D4D526-D8A4-4F4A-B69B-4B3AF82E4831}" vid="{66A6ED8C-007A-4142-BC86-762536A5AB75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Sveriges regioner i samverkan">
    <a:dk1>
      <a:srgbClr val="000000"/>
    </a:dk1>
    <a:lt1>
      <a:srgbClr val="FFFFFF"/>
    </a:lt1>
    <a:dk2>
      <a:srgbClr val="44546A"/>
    </a:dk2>
    <a:lt2>
      <a:srgbClr val="E7E6E6"/>
    </a:lt2>
    <a:accent1>
      <a:srgbClr val="377D7A"/>
    </a:accent1>
    <a:accent2>
      <a:srgbClr val="CC91A9"/>
    </a:accent2>
    <a:accent3>
      <a:srgbClr val="203670"/>
    </a:accent3>
    <a:accent4>
      <a:srgbClr val="EBAE51"/>
    </a:accent4>
    <a:accent5>
      <a:srgbClr val="6C3F80"/>
    </a:accent5>
    <a:accent6>
      <a:srgbClr val="D34B50"/>
    </a:accent6>
    <a:hlink>
      <a:srgbClr val="18A7B8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Sveriges regioner i samverkan">
    <a:dk1>
      <a:srgbClr val="000000"/>
    </a:dk1>
    <a:lt1>
      <a:srgbClr val="FFFFFF"/>
    </a:lt1>
    <a:dk2>
      <a:srgbClr val="44546A"/>
    </a:dk2>
    <a:lt2>
      <a:srgbClr val="E7E6E6"/>
    </a:lt2>
    <a:accent1>
      <a:srgbClr val="377D7A"/>
    </a:accent1>
    <a:accent2>
      <a:srgbClr val="CC91A9"/>
    </a:accent2>
    <a:accent3>
      <a:srgbClr val="203670"/>
    </a:accent3>
    <a:accent4>
      <a:srgbClr val="EBAE51"/>
    </a:accent4>
    <a:accent5>
      <a:srgbClr val="6C3F80"/>
    </a:accent5>
    <a:accent6>
      <a:srgbClr val="D34B50"/>
    </a:accent6>
    <a:hlink>
      <a:srgbClr val="18A7B8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Sveriges regioner i samverkan">
    <a:dk1>
      <a:srgbClr val="000000"/>
    </a:dk1>
    <a:lt1>
      <a:srgbClr val="FFFFFF"/>
    </a:lt1>
    <a:dk2>
      <a:srgbClr val="44546A"/>
    </a:dk2>
    <a:lt2>
      <a:srgbClr val="E7E6E6"/>
    </a:lt2>
    <a:accent1>
      <a:srgbClr val="377D7A"/>
    </a:accent1>
    <a:accent2>
      <a:srgbClr val="CC91A9"/>
    </a:accent2>
    <a:accent3>
      <a:srgbClr val="203670"/>
    </a:accent3>
    <a:accent4>
      <a:srgbClr val="EBAE51"/>
    </a:accent4>
    <a:accent5>
      <a:srgbClr val="6C3F80"/>
    </a:accent5>
    <a:accent6>
      <a:srgbClr val="D34B50"/>
    </a:accent6>
    <a:hlink>
      <a:srgbClr val="18A7B8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Sveriges regioner i samverkan">
    <a:dk1>
      <a:srgbClr val="000000"/>
    </a:dk1>
    <a:lt1>
      <a:srgbClr val="FFFFFF"/>
    </a:lt1>
    <a:dk2>
      <a:srgbClr val="44546A"/>
    </a:dk2>
    <a:lt2>
      <a:srgbClr val="E7E6E6"/>
    </a:lt2>
    <a:accent1>
      <a:srgbClr val="377D7A"/>
    </a:accent1>
    <a:accent2>
      <a:srgbClr val="CC91A9"/>
    </a:accent2>
    <a:accent3>
      <a:srgbClr val="203670"/>
    </a:accent3>
    <a:accent4>
      <a:srgbClr val="EBAE51"/>
    </a:accent4>
    <a:accent5>
      <a:srgbClr val="6C3F80"/>
    </a:accent5>
    <a:accent6>
      <a:srgbClr val="D34B50"/>
    </a:accent6>
    <a:hlink>
      <a:srgbClr val="18A7B8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Sveriges regioner i samverkan">
    <a:dk1>
      <a:srgbClr val="000000"/>
    </a:dk1>
    <a:lt1>
      <a:srgbClr val="FFFFFF"/>
    </a:lt1>
    <a:dk2>
      <a:srgbClr val="44546A"/>
    </a:dk2>
    <a:lt2>
      <a:srgbClr val="E7E6E6"/>
    </a:lt2>
    <a:accent1>
      <a:srgbClr val="377D7A"/>
    </a:accent1>
    <a:accent2>
      <a:srgbClr val="CC91A9"/>
    </a:accent2>
    <a:accent3>
      <a:srgbClr val="203670"/>
    </a:accent3>
    <a:accent4>
      <a:srgbClr val="EBAE51"/>
    </a:accent4>
    <a:accent5>
      <a:srgbClr val="6C3F80"/>
    </a:accent5>
    <a:accent6>
      <a:srgbClr val="D34B50"/>
    </a:accent6>
    <a:hlink>
      <a:srgbClr val="18A7B8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1636</TotalTime>
  <Words>1437</Words>
  <Application>Microsoft Office PowerPoint</Application>
  <PresentationFormat>Bredbild</PresentationFormat>
  <Paragraphs>193</Paragraphs>
  <Slides>17</Slides>
  <Notes>6</Notes>
  <HiddenSlides>2</HiddenSlides>
  <MMClips>0</MMClips>
  <ScaleCrop>false</ScaleCrop>
  <HeadingPairs>
    <vt:vector size="6" baseType="variant">
      <vt:variant>
        <vt:lpstr>Använt teckensnitt</vt:lpstr>
      </vt:variant>
      <vt:variant>
        <vt:i4>11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17</vt:i4>
      </vt:variant>
    </vt:vector>
  </HeadingPairs>
  <TitlesOfParts>
    <vt:vector size="30" baseType="lpstr">
      <vt:lpstr>-apple-system</vt:lpstr>
      <vt:lpstr>Aptos</vt:lpstr>
      <vt:lpstr>Aptos Display</vt:lpstr>
      <vt:lpstr>Aptos Narrow</vt:lpstr>
      <vt:lpstr>Arial</vt:lpstr>
      <vt:lpstr>Calibri</vt:lpstr>
      <vt:lpstr>Calibri Light</vt:lpstr>
      <vt:lpstr>open sans</vt:lpstr>
      <vt:lpstr>Symbol</vt:lpstr>
      <vt:lpstr>Times New Roman</vt:lpstr>
      <vt:lpstr>Wingdings</vt:lpstr>
      <vt:lpstr>Office-tema</vt:lpstr>
      <vt:lpstr>1_Tema_sveriges_regioner_i_samverkan</vt:lpstr>
      <vt:lpstr>Kunskapsstyrning</vt:lpstr>
      <vt:lpstr>Innehåll</vt:lpstr>
      <vt:lpstr>Nationella kvalitetsregister - aktuellt 2025  Nationella kvalitetsregister  - cirka 150 kvalitetsregister finns idag i Sverige</vt:lpstr>
      <vt:lpstr>PowerPoint-presentation</vt:lpstr>
      <vt:lpstr>PowerPoint-presentation</vt:lpstr>
      <vt:lpstr>Utebliven överenskommelse 2025</vt:lpstr>
      <vt:lpstr>Bildande av sex centrala personuppgiftsansvariga myndigheter (CPUA)</vt:lpstr>
      <vt:lpstr>CPUA-myndigheternas ansvar för nationella kvalitetsregister</vt:lpstr>
      <vt:lpstr>Strategi regiongemensam hantering av vårddata  Regiongemensam hantering av vårddata </vt:lpstr>
      <vt:lpstr>Strategi regiongemensam hantering av vårddata</vt:lpstr>
      <vt:lpstr>Inriktningen</vt:lpstr>
      <vt:lpstr>Uppföljningsdialoger 2024  - sjukvårdsregionala programområden (RPO) och samverkansgrupper (RSG)    </vt:lpstr>
      <vt:lpstr>RPO och RSG rapport 2024 </vt:lpstr>
      <vt:lpstr>RPO rapport  </vt:lpstr>
      <vt:lpstr>RSG rapport </vt:lpstr>
      <vt:lpstr>Minska antalet registerplattformar</vt:lpstr>
      <vt:lpstr>Patientdatalagen 7 kap. Nationella och regionala kvalitetsregister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Abrahamsson</dc:creator>
  <cp:lastModifiedBy>Helen Abrahamsson</cp:lastModifiedBy>
  <cp:revision>2</cp:revision>
  <dcterms:created xsi:type="dcterms:W3CDTF">2025-03-24T13:18:28Z</dcterms:created>
  <dcterms:modified xsi:type="dcterms:W3CDTF">2025-03-27T06:49:59Z</dcterms:modified>
</cp:coreProperties>
</file>