
<file path=[Content_Types].xml><?xml version="1.0" encoding="utf-8"?>
<Types xmlns="http://schemas.openxmlformats.org/package/2006/content-types">
  <Default Extension="emf" ContentType="image/x-emf"/>
  <Default Extension="gif" ContentType="image/gif"/>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theme/theme2.xml" ContentType="application/vnd.openxmlformats-officedocument.theme+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Override1.xml" ContentType="application/vnd.openxmlformats-officedocument.themeOverride+xml"/>
  <Override PartName="/ppt/notesSlides/notesSlide1.xml" ContentType="application/vnd.openxmlformats-officedocument.presentationml.notesSlide+xml"/>
  <Override PartName="/ppt/theme/themeOverride2.xml" ContentType="application/vnd.openxmlformats-officedocument.themeOverr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 id="2147483710" r:id="rId2"/>
    <p:sldMasterId id="2147483747" r:id="rId3"/>
  </p:sldMasterIdLst>
  <p:notesMasterIdLst>
    <p:notesMasterId r:id="rId10"/>
  </p:notesMasterIdLst>
  <p:handoutMasterIdLst>
    <p:handoutMasterId r:id="rId11"/>
  </p:handoutMasterIdLst>
  <p:sldIdLst>
    <p:sldId id="5785" r:id="rId4"/>
    <p:sldId id="5797" r:id="rId5"/>
    <p:sldId id="5783" r:id="rId6"/>
    <p:sldId id="5788" r:id="rId7"/>
    <p:sldId id="5784" r:id="rId8"/>
    <p:sldId id="259" r:id="rId9"/>
  </p:sldIdLst>
  <p:sldSz cx="12192000" cy="6858000"/>
  <p:notesSz cx="6797675" cy="9926638"/>
  <p:defaultTex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256" userDrawn="1">
          <p15:clr>
            <a:srgbClr val="A4A3A4"/>
          </p15:clr>
        </p15:guide>
        <p15:guide id="2" orient="horz" pos="3908" userDrawn="1">
          <p15:clr>
            <a:srgbClr val="A4A3A4"/>
          </p15:clr>
        </p15:guide>
        <p15:guide id="3" orient="horz" pos="3566" userDrawn="1">
          <p15:clr>
            <a:srgbClr val="A4A3A4"/>
          </p15:clr>
        </p15:guide>
        <p15:guide id="4" orient="horz" pos="1341" userDrawn="1">
          <p15:clr>
            <a:srgbClr val="A4A3A4"/>
          </p15:clr>
        </p15:guide>
        <p15:guide id="5" orient="horz" pos="443" userDrawn="1">
          <p15:clr>
            <a:srgbClr val="A4A3A4"/>
          </p15:clr>
        </p15:guide>
        <p15:guide id="6" pos="681" userDrawn="1">
          <p15:clr>
            <a:srgbClr val="A4A3A4"/>
          </p15:clr>
        </p15:guide>
        <p15:guide id="7" pos="6519" userDrawn="1">
          <p15:clr>
            <a:srgbClr val="A4A3A4"/>
          </p15:clr>
        </p15:guide>
        <p15:guide id="8" pos="2857" userDrawn="1">
          <p15:clr>
            <a:srgbClr val="A4A3A4"/>
          </p15:clr>
        </p15:guide>
      </p15:sldGuideLst>
    </p:ext>
    <p:ext uri="{2D200454-40CA-4A62-9FC3-DE9A4176ACB9}">
      <p15:notesGuideLst xmlns:p15="http://schemas.microsoft.com/office/powerpoint/2012/main">
        <p15:guide id="1" orient="horz" pos="3126" userDrawn="1">
          <p15:clr>
            <a:srgbClr val="A4A3A4"/>
          </p15:clr>
        </p15:guide>
        <p15:guide id="2" pos="2141"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21E4AEA4-8DFA-4A89-87EB-49C32662AFE0}">
  <a:tblStyle styleId="{5C22544A-7EE6-4342-B048-85BDC9FD1C3A}" styleName="Mellanmörkt format 2 - Dekorfärg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Inget format, inget rutnät">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EB9631B5-78F2-41C9-869B-9F39066F8104}" styleName="Mellanmörkt format 3 - Dekorfärg 4">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4"/>
          </a:solidFill>
        </a:fill>
      </a:tcStyle>
    </a:lastCol>
    <a:firstCol>
      <a:tcTxStyle b="on">
        <a:fontRef idx="minor">
          <a:scrgbClr r="0" g="0" b="0"/>
        </a:fontRef>
        <a:schemeClr val="lt1"/>
      </a:tcTxStyle>
      <a:tcStyle>
        <a:tcBdr/>
        <a:fill>
          <a:solidFill>
            <a:schemeClr val="accent4"/>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4"/>
          </a:solidFill>
        </a:fill>
      </a:tcStyle>
    </a:firstRow>
  </a:tblStyle>
  <a:tblStyle styleId="{21E4AEA4-8DFA-4A89-87EB-49C32662AFE0}" styleName="Mellanmörkt format 2 - Dekorfärg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32888" autoAdjust="0"/>
    <p:restoredTop sz="87192" autoAdjust="0"/>
  </p:normalViewPr>
  <p:slideViewPr>
    <p:cSldViewPr snapToGrid="0" showGuides="1">
      <p:cViewPr varScale="1">
        <p:scale>
          <a:sx n="102" d="100"/>
          <a:sy n="102" d="100"/>
        </p:scale>
        <p:origin x="144" y="294"/>
      </p:cViewPr>
      <p:guideLst>
        <p:guide orient="horz" pos="1256"/>
        <p:guide orient="horz" pos="3908"/>
        <p:guide orient="horz" pos="3566"/>
        <p:guide orient="horz" pos="1341"/>
        <p:guide orient="horz" pos="443"/>
        <p:guide pos="681"/>
        <p:guide pos="6519"/>
        <p:guide pos="2857"/>
      </p:guideLst>
    </p:cSldViewPr>
  </p:slideViewPr>
  <p:outlineViewPr>
    <p:cViewPr>
      <p:scale>
        <a:sx n="33" d="100"/>
        <a:sy n="33" d="100"/>
      </p:scale>
      <p:origin x="0" y="-51426"/>
    </p:cViewPr>
  </p:outlineViewPr>
  <p:notesTextViewPr>
    <p:cViewPr>
      <p:scale>
        <a:sx n="3" d="2"/>
        <a:sy n="3" d="2"/>
      </p:scale>
      <p:origin x="0" y="0"/>
    </p:cViewPr>
  </p:notesTextViewPr>
  <p:sorterViewPr>
    <p:cViewPr varScale="1">
      <p:scale>
        <a:sx n="1" d="1"/>
        <a:sy n="1" d="1"/>
      </p:scale>
      <p:origin x="0" y="-23784"/>
    </p:cViewPr>
  </p:sorterViewPr>
  <p:notesViewPr>
    <p:cSldViewPr snapToGrid="0">
      <p:cViewPr varScale="1">
        <p:scale>
          <a:sx n="90" d="100"/>
          <a:sy n="90" d="100"/>
        </p:scale>
        <p:origin x="3672" y="72"/>
      </p:cViewPr>
      <p:guideLst>
        <p:guide orient="horz" pos="3126"/>
        <p:guide pos="2141"/>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viewProps" Target="viewProps.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presProps" Target="pres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handoutMaster" Target="handoutMasters/handoutMaster1.xml"/><Relationship Id="rId5" Type="http://schemas.openxmlformats.org/officeDocument/2006/relationships/slide" Target="slides/slide2.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sidhuvud 1"/>
          <p:cNvSpPr>
            <a:spLocks noGrp="1"/>
          </p:cNvSpPr>
          <p:nvPr>
            <p:ph type="hdr" sz="quarter"/>
          </p:nvPr>
        </p:nvSpPr>
        <p:spPr>
          <a:xfrm>
            <a:off x="1" y="0"/>
            <a:ext cx="2945341" cy="496888"/>
          </a:xfrm>
          <a:prstGeom prst="rect">
            <a:avLst/>
          </a:prstGeom>
        </p:spPr>
        <p:txBody>
          <a:bodyPr vert="horz" lIns="91440" tIns="45720" rIns="91440" bIns="45720" rtlCol="0"/>
          <a:lstStyle>
            <a:lvl1pPr algn="l">
              <a:defRPr sz="1200"/>
            </a:lvl1pPr>
          </a:lstStyle>
          <a:p>
            <a:endParaRPr lang="sv-SE"/>
          </a:p>
        </p:txBody>
      </p:sp>
      <p:sp>
        <p:nvSpPr>
          <p:cNvPr id="3" name="Platshållare för datum 2"/>
          <p:cNvSpPr>
            <a:spLocks noGrp="1"/>
          </p:cNvSpPr>
          <p:nvPr>
            <p:ph type="dt" sz="quarter" idx="1"/>
          </p:nvPr>
        </p:nvSpPr>
        <p:spPr>
          <a:xfrm>
            <a:off x="3850744" y="0"/>
            <a:ext cx="2945341" cy="496888"/>
          </a:xfrm>
          <a:prstGeom prst="rect">
            <a:avLst/>
          </a:prstGeom>
        </p:spPr>
        <p:txBody>
          <a:bodyPr vert="horz" lIns="91440" tIns="45720" rIns="91440" bIns="45720" rtlCol="0"/>
          <a:lstStyle>
            <a:lvl1pPr algn="r">
              <a:defRPr sz="1200"/>
            </a:lvl1pPr>
          </a:lstStyle>
          <a:p>
            <a:fld id="{2626941D-6ED6-4480-B48D-D720ADA45BFB}" type="datetimeFigureOut">
              <a:rPr lang="sv-SE" smtClean="0"/>
              <a:t>2025-03-27</a:t>
            </a:fld>
            <a:endParaRPr lang="sv-SE"/>
          </a:p>
        </p:txBody>
      </p:sp>
      <p:sp>
        <p:nvSpPr>
          <p:cNvPr id="4" name="Platshållare för sidfot 3"/>
          <p:cNvSpPr>
            <a:spLocks noGrp="1"/>
          </p:cNvSpPr>
          <p:nvPr>
            <p:ph type="ftr" sz="quarter" idx="2"/>
          </p:nvPr>
        </p:nvSpPr>
        <p:spPr>
          <a:xfrm>
            <a:off x="1" y="9428164"/>
            <a:ext cx="2945341" cy="496887"/>
          </a:xfrm>
          <a:prstGeom prst="rect">
            <a:avLst/>
          </a:prstGeom>
        </p:spPr>
        <p:txBody>
          <a:bodyPr vert="horz" lIns="91440" tIns="45720" rIns="91440" bIns="45720" rtlCol="0" anchor="b"/>
          <a:lstStyle>
            <a:lvl1pPr algn="l">
              <a:defRPr sz="1200"/>
            </a:lvl1pPr>
          </a:lstStyle>
          <a:p>
            <a:endParaRPr lang="sv-SE"/>
          </a:p>
        </p:txBody>
      </p:sp>
      <p:sp>
        <p:nvSpPr>
          <p:cNvPr id="5" name="Platshållare för bildnummer 4"/>
          <p:cNvSpPr>
            <a:spLocks noGrp="1"/>
          </p:cNvSpPr>
          <p:nvPr>
            <p:ph type="sldNum" sz="quarter" idx="3"/>
          </p:nvPr>
        </p:nvSpPr>
        <p:spPr>
          <a:xfrm>
            <a:off x="3850744" y="9428164"/>
            <a:ext cx="2945341" cy="496887"/>
          </a:xfrm>
          <a:prstGeom prst="rect">
            <a:avLst/>
          </a:prstGeom>
        </p:spPr>
        <p:txBody>
          <a:bodyPr vert="horz" lIns="91440" tIns="45720" rIns="91440" bIns="45720" rtlCol="0" anchor="b"/>
          <a:lstStyle>
            <a:lvl1pPr algn="r">
              <a:defRPr sz="1200"/>
            </a:lvl1pPr>
          </a:lstStyle>
          <a:p>
            <a:fld id="{4BCD1ED4-416D-4DD7-8370-109B0FEA21A2}" type="slidenum">
              <a:rPr lang="sv-SE" smtClean="0"/>
              <a:t>‹#›</a:t>
            </a:fld>
            <a:endParaRPr lang="sv-SE"/>
          </a:p>
        </p:txBody>
      </p:sp>
    </p:spTree>
    <p:extLst>
      <p:ext uri="{BB962C8B-B14F-4D97-AF65-F5344CB8AC3E}">
        <p14:creationId xmlns:p14="http://schemas.microsoft.com/office/powerpoint/2010/main" val="219746446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sidhuvud 1"/>
          <p:cNvSpPr>
            <a:spLocks noGrp="1"/>
          </p:cNvSpPr>
          <p:nvPr>
            <p:ph type="hdr" sz="quarter"/>
          </p:nvPr>
        </p:nvSpPr>
        <p:spPr>
          <a:xfrm>
            <a:off x="0" y="1"/>
            <a:ext cx="2945659" cy="496332"/>
          </a:xfrm>
          <a:prstGeom prst="rect">
            <a:avLst/>
          </a:prstGeom>
        </p:spPr>
        <p:txBody>
          <a:bodyPr vert="horz" lIns="95470" tIns="47736" rIns="95470" bIns="47736" rtlCol="0"/>
          <a:lstStyle>
            <a:lvl1pPr algn="l">
              <a:defRPr sz="1200"/>
            </a:lvl1pPr>
          </a:lstStyle>
          <a:p>
            <a:endParaRPr lang="sv-SE"/>
          </a:p>
        </p:txBody>
      </p:sp>
      <p:sp>
        <p:nvSpPr>
          <p:cNvPr id="3" name="Platshållare för datum 2"/>
          <p:cNvSpPr>
            <a:spLocks noGrp="1"/>
          </p:cNvSpPr>
          <p:nvPr>
            <p:ph type="dt" idx="1"/>
          </p:nvPr>
        </p:nvSpPr>
        <p:spPr>
          <a:xfrm>
            <a:off x="3850443" y="1"/>
            <a:ext cx="2945659" cy="496332"/>
          </a:xfrm>
          <a:prstGeom prst="rect">
            <a:avLst/>
          </a:prstGeom>
        </p:spPr>
        <p:txBody>
          <a:bodyPr vert="horz" lIns="95470" tIns="47736" rIns="95470" bIns="47736" rtlCol="0"/>
          <a:lstStyle>
            <a:lvl1pPr algn="r">
              <a:defRPr sz="1200"/>
            </a:lvl1pPr>
          </a:lstStyle>
          <a:p>
            <a:fld id="{00F28322-9E50-4BFC-ADA5-24FE44B8EB92}" type="datetimeFigureOut">
              <a:rPr lang="sv-SE" smtClean="0"/>
              <a:t>2025-03-27</a:t>
            </a:fld>
            <a:endParaRPr lang="sv-SE"/>
          </a:p>
        </p:txBody>
      </p:sp>
      <p:sp>
        <p:nvSpPr>
          <p:cNvPr id="4" name="Platshållare för bildobjekt 3"/>
          <p:cNvSpPr>
            <a:spLocks noGrp="1" noRot="1" noChangeAspect="1"/>
          </p:cNvSpPr>
          <p:nvPr>
            <p:ph type="sldImg" idx="2"/>
          </p:nvPr>
        </p:nvSpPr>
        <p:spPr>
          <a:xfrm>
            <a:off x="92075" y="746125"/>
            <a:ext cx="6613525" cy="3719513"/>
          </a:xfrm>
          <a:prstGeom prst="rect">
            <a:avLst/>
          </a:prstGeom>
          <a:noFill/>
          <a:ln w="12700">
            <a:solidFill>
              <a:prstClr val="black"/>
            </a:solidFill>
          </a:ln>
        </p:spPr>
        <p:txBody>
          <a:bodyPr vert="horz" lIns="95470" tIns="47736" rIns="95470" bIns="47736" rtlCol="0" anchor="ctr"/>
          <a:lstStyle/>
          <a:p>
            <a:endParaRPr lang="sv-SE"/>
          </a:p>
        </p:txBody>
      </p:sp>
      <p:sp>
        <p:nvSpPr>
          <p:cNvPr id="5" name="Platshållare för anteckningar 4"/>
          <p:cNvSpPr>
            <a:spLocks noGrp="1"/>
          </p:cNvSpPr>
          <p:nvPr>
            <p:ph type="body" sz="quarter" idx="3"/>
          </p:nvPr>
        </p:nvSpPr>
        <p:spPr>
          <a:xfrm>
            <a:off x="679768" y="4715154"/>
            <a:ext cx="5438140" cy="4466987"/>
          </a:xfrm>
          <a:prstGeom prst="rect">
            <a:avLst/>
          </a:prstGeom>
        </p:spPr>
        <p:txBody>
          <a:bodyPr vert="horz" lIns="95470" tIns="47736" rIns="95470" bIns="47736" rtlCol="0"/>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6" name="Platshållare för sidfot 5"/>
          <p:cNvSpPr>
            <a:spLocks noGrp="1"/>
          </p:cNvSpPr>
          <p:nvPr>
            <p:ph type="ftr" sz="quarter" idx="4"/>
          </p:nvPr>
        </p:nvSpPr>
        <p:spPr>
          <a:xfrm>
            <a:off x="0" y="9428584"/>
            <a:ext cx="2945659" cy="496332"/>
          </a:xfrm>
          <a:prstGeom prst="rect">
            <a:avLst/>
          </a:prstGeom>
        </p:spPr>
        <p:txBody>
          <a:bodyPr vert="horz" lIns="95470" tIns="47736" rIns="95470" bIns="47736" rtlCol="0" anchor="b"/>
          <a:lstStyle>
            <a:lvl1pPr algn="l">
              <a:defRPr sz="1200"/>
            </a:lvl1pPr>
          </a:lstStyle>
          <a:p>
            <a:endParaRPr lang="sv-SE"/>
          </a:p>
        </p:txBody>
      </p:sp>
      <p:sp>
        <p:nvSpPr>
          <p:cNvPr id="7" name="Platshållare för bildnummer 6"/>
          <p:cNvSpPr>
            <a:spLocks noGrp="1"/>
          </p:cNvSpPr>
          <p:nvPr>
            <p:ph type="sldNum" sz="quarter" idx="5"/>
          </p:nvPr>
        </p:nvSpPr>
        <p:spPr>
          <a:xfrm>
            <a:off x="3850443" y="9428584"/>
            <a:ext cx="2945659" cy="496332"/>
          </a:xfrm>
          <a:prstGeom prst="rect">
            <a:avLst/>
          </a:prstGeom>
        </p:spPr>
        <p:txBody>
          <a:bodyPr vert="horz" lIns="95470" tIns="47736" rIns="95470" bIns="47736" rtlCol="0" anchor="b"/>
          <a:lstStyle>
            <a:lvl1pPr algn="r">
              <a:defRPr sz="1200"/>
            </a:lvl1pPr>
          </a:lstStyle>
          <a:p>
            <a:fld id="{D4045FB0-5EAC-49C2-A7A1-C763FDD81356}" type="slidenum">
              <a:rPr lang="sv-SE" smtClean="0"/>
              <a:t>‹#›</a:t>
            </a:fld>
            <a:endParaRPr lang="sv-SE"/>
          </a:p>
        </p:txBody>
      </p:sp>
    </p:spTree>
    <p:extLst>
      <p:ext uri="{BB962C8B-B14F-4D97-AF65-F5344CB8AC3E}">
        <p14:creationId xmlns:p14="http://schemas.microsoft.com/office/powerpoint/2010/main" val="188237637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dirty="0"/>
          </a:p>
        </p:txBody>
      </p:sp>
      <p:sp>
        <p:nvSpPr>
          <p:cNvPr id="4" name="Platshållare för bildnummer 3"/>
          <p:cNvSpPr>
            <a:spLocks noGrp="1"/>
          </p:cNvSpPr>
          <p:nvPr>
            <p:ph type="sldNum" sz="quarter" idx="5"/>
          </p:nvPr>
        </p:nvSpPr>
        <p:spPr/>
        <p:txBody>
          <a:bodyPr/>
          <a:lstStyle/>
          <a:p>
            <a:fld id="{D4045FB0-5EAC-49C2-A7A1-C763FDD81356}" type="slidenum">
              <a:rPr lang="sv-SE" smtClean="0"/>
              <a:t>1</a:t>
            </a:fld>
            <a:endParaRPr lang="sv-SE"/>
          </a:p>
        </p:txBody>
      </p:sp>
    </p:spTree>
    <p:extLst>
      <p:ext uri="{BB962C8B-B14F-4D97-AF65-F5344CB8AC3E}">
        <p14:creationId xmlns:p14="http://schemas.microsoft.com/office/powerpoint/2010/main" val="244867198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92CD910-63B4-EB83-2441-D8511BEA1D5A}"/>
            </a:ext>
          </a:extLst>
        </p:cNvPr>
        <p:cNvGrpSpPr/>
        <p:nvPr/>
      </p:nvGrpSpPr>
      <p:grpSpPr>
        <a:xfrm>
          <a:off x="0" y="0"/>
          <a:ext cx="0" cy="0"/>
          <a:chOff x="0" y="0"/>
          <a:chExt cx="0" cy="0"/>
        </a:xfrm>
      </p:grpSpPr>
      <p:sp>
        <p:nvSpPr>
          <p:cNvPr id="2" name="Platshållare för bildobjekt 1">
            <a:extLst>
              <a:ext uri="{FF2B5EF4-FFF2-40B4-BE49-F238E27FC236}">
                <a16:creationId xmlns:a16="http://schemas.microsoft.com/office/drawing/2014/main" id="{621CB469-6EDC-2050-CEB1-C3D08E25AF58}"/>
              </a:ext>
            </a:extLst>
          </p:cNvPr>
          <p:cNvSpPr>
            <a:spLocks noGrp="1" noRot="1" noChangeAspect="1"/>
          </p:cNvSpPr>
          <p:nvPr>
            <p:ph type="sldImg"/>
          </p:nvPr>
        </p:nvSpPr>
        <p:spPr/>
      </p:sp>
      <p:sp>
        <p:nvSpPr>
          <p:cNvPr id="3" name="Platshållare för anteckningar 2">
            <a:extLst>
              <a:ext uri="{FF2B5EF4-FFF2-40B4-BE49-F238E27FC236}">
                <a16:creationId xmlns:a16="http://schemas.microsoft.com/office/drawing/2014/main" id="{DA79DC4E-28D8-5F14-80D6-CD82F7D595A3}"/>
              </a:ext>
            </a:extLst>
          </p:cNvPr>
          <p:cNvSpPr>
            <a:spLocks noGrp="1"/>
          </p:cNvSpPr>
          <p:nvPr>
            <p:ph type="body" idx="1"/>
          </p:nvPr>
        </p:nvSpPr>
        <p:spPr/>
        <p:txBody>
          <a:bodyPr/>
          <a:lstStyle/>
          <a:p>
            <a:endParaRPr lang="sv-SE" dirty="0"/>
          </a:p>
        </p:txBody>
      </p:sp>
      <p:sp>
        <p:nvSpPr>
          <p:cNvPr id="4" name="Platshållare för bildnummer 3">
            <a:extLst>
              <a:ext uri="{FF2B5EF4-FFF2-40B4-BE49-F238E27FC236}">
                <a16:creationId xmlns:a16="http://schemas.microsoft.com/office/drawing/2014/main" id="{07327F5D-70B1-26BF-9964-B24423CA7D58}"/>
              </a:ext>
            </a:extLst>
          </p:cNvPr>
          <p:cNvSpPr>
            <a:spLocks noGrp="1"/>
          </p:cNvSpPr>
          <p:nvPr>
            <p:ph type="sldNum" sz="quarter" idx="5"/>
          </p:nvPr>
        </p:nvSpPr>
        <p:spPr/>
        <p:txBody>
          <a:bodyPr/>
          <a:lstStyle/>
          <a:p>
            <a:fld id="{D4045FB0-5EAC-49C2-A7A1-C763FDD81356}" type="slidenum">
              <a:rPr lang="sv-SE" smtClean="0"/>
              <a:t>2</a:t>
            </a:fld>
            <a:endParaRPr lang="sv-SE"/>
          </a:p>
        </p:txBody>
      </p:sp>
    </p:spTree>
    <p:extLst>
      <p:ext uri="{BB962C8B-B14F-4D97-AF65-F5344CB8AC3E}">
        <p14:creationId xmlns:p14="http://schemas.microsoft.com/office/powerpoint/2010/main" val="3669886974"/>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2.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3.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Rubrikbild">
    <p:spTree>
      <p:nvGrpSpPr>
        <p:cNvPr id="1" name=""/>
        <p:cNvGrpSpPr/>
        <p:nvPr/>
      </p:nvGrpSpPr>
      <p:grpSpPr>
        <a:xfrm>
          <a:off x="0" y="0"/>
          <a:ext cx="0" cy="0"/>
          <a:chOff x="0" y="0"/>
          <a:chExt cx="0" cy="0"/>
        </a:xfrm>
      </p:grpSpPr>
      <p:sp>
        <p:nvSpPr>
          <p:cNvPr id="16" name="Rektangel 15"/>
          <p:cNvSpPr/>
          <p:nvPr userDrawn="1"/>
        </p:nvSpPr>
        <p:spPr>
          <a:xfrm>
            <a:off x="0" y="0"/>
            <a:ext cx="12192000" cy="6858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1800" dirty="0"/>
          </a:p>
        </p:txBody>
      </p:sp>
      <p:sp>
        <p:nvSpPr>
          <p:cNvPr id="9" name="Platshållare för bild 8"/>
          <p:cNvSpPr>
            <a:spLocks noGrp="1"/>
          </p:cNvSpPr>
          <p:nvPr>
            <p:ph type="pic" sz="quarter" idx="13"/>
          </p:nvPr>
        </p:nvSpPr>
        <p:spPr>
          <a:xfrm>
            <a:off x="0" y="4173580"/>
            <a:ext cx="12196800" cy="2684421"/>
          </a:xfrm>
          <a:custGeom>
            <a:avLst/>
            <a:gdLst>
              <a:gd name="connsiteX0" fmla="*/ 0 w 9147600"/>
              <a:gd name="connsiteY0" fmla="*/ 0 h 2708275"/>
              <a:gd name="connsiteX1" fmla="*/ 9147600 w 9147600"/>
              <a:gd name="connsiteY1" fmla="*/ 0 h 2708275"/>
              <a:gd name="connsiteX2" fmla="*/ 9147600 w 9147600"/>
              <a:gd name="connsiteY2" fmla="*/ 2708275 h 2708275"/>
              <a:gd name="connsiteX3" fmla="*/ 0 w 9147600"/>
              <a:gd name="connsiteY3" fmla="*/ 2708275 h 2708275"/>
              <a:gd name="connsiteX4" fmla="*/ 0 w 9147600"/>
              <a:gd name="connsiteY4" fmla="*/ 0 h 2708275"/>
              <a:gd name="connsiteX0" fmla="*/ 15903 w 9147600"/>
              <a:gd name="connsiteY0" fmla="*/ 2313829 h 2708275"/>
              <a:gd name="connsiteX1" fmla="*/ 9147600 w 9147600"/>
              <a:gd name="connsiteY1" fmla="*/ 0 h 2708275"/>
              <a:gd name="connsiteX2" fmla="*/ 9147600 w 9147600"/>
              <a:gd name="connsiteY2" fmla="*/ 2708275 h 2708275"/>
              <a:gd name="connsiteX3" fmla="*/ 0 w 9147600"/>
              <a:gd name="connsiteY3" fmla="*/ 2708275 h 2708275"/>
              <a:gd name="connsiteX4" fmla="*/ 15903 w 9147600"/>
              <a:gd name="connsiteY4" fmla="*/ 2313829 h 2708275"/>
              <a:gd name="connsiteX0" fmla="*/ 0 w 9155551"/>
              <a:gd name="connsiteY0" fmla="*/ 2313829 h 2708275"/>
              <a:gd name="connsiteX1" fmla="*/ 9155551 w 9155551"/>
              <a:gd name="connsiteY1" fmla="*/ 0 h 2708275"/>
              <a:gd name="connsiteX2" fmla="*/ 9155551 w 9155551"/>
              <a:gd name="connsiteY2" fmla="*/ 2708275 h 2708275"/>
              <a:gd name="connsiteX3" fmla="*/ 7951 w 9155551"/>
              <a:gd name="connsiteY3" fmla="*/ 2708275 h 2708275"/>
              <a:gd name="connsiteX4" fmla="*/ 0 w 9155551"/>
              <a:gd name="connsiteY4" fmla="*/ 2313829 h 2708275"/>
              <a:gd name="connsiteX0" fmla="*/ 0 w 9155551"/>
              <a:gd name="connsiteY0" fmla="*/ 2289975 h 2684421"/>
              <a:gd name="connsiteX1" fmla="*/ 9139649 w 9155551"/>
              <a:gd name="connsiteY1" fmla="*/ 0 h 2684421"/>
              <a:gd name="connsiteX2" fmla="*/ 9155551 w 9155551"/>
              <a:gd name="connsiteY2" fmla="*/ 2684421 h 2684421"/>
              <a:gd name="connsiteX3" fmla="*/ 7951 w 9155551"/>
              <a:gd name="connsiteY3" fmla="*/ 2684421 h 2684421"/>
              <a:gd name="connsiteX4" fmla="*/ 0 w 9155551"/>
              <a:gd name="connsiteY4" fmla="*/ 2289975 h 2684421"/>
              <a:gd name="connsiteX0" fmla="*/ 0 w 9155551"/>
              <a:gd name="connsiteY0" fmla="*/ 2289975 h 2684421"/>
              <a:gd name="connsiteX1" fmla="*/ 9139649 w 9155551"/>
              <a:gd name="connsiteY1" fmla="*/ 0 h 2684421"/>
              <a:gd name="connsiteX2" fmla="*/ 9155551 w 9155551"/>
              <a:gd name="connsiteY2" fmla="*/ 2684421 h 2684421"/>
              <a:gd name="connsiteX3" fmla="*/ 7951 w 9155551"/>
              <a:gd name="connsiteY3" fmla="*/ 2684421 h 2684421"/>
              <a:gd name="connsiteX4" fmla="*/ 0 w 9155551"/>
              <a:gd name="connsiteY4" fmla="*/ 2289975 h 2684421"/>
              <a:gd name="connsiteX0" fmla="*/ 1 w 9147600"/>
              <a:gd name="connsiteY0" fmla="*/ 2337683 h 2684421"/>
              <a:gd name="connsiteX1" fmla="*/ 9131698 w 9147600"/>
              <a:gd name="connsiteY1" fmla="*/ 0 h 2684421"/>
              <a:gd name="connsiteX2" fmla="*/ 9147600 w 9147600"/>
              <a:gd name="connsiteY2" fmla="*/ 2684421 h 2684421"/>
              <a:gd name="connsiteX3" fmla="*/ 0 w 9147600"/>
              <a:gd name="connsiteY3" fmla="*/ 2684421 h 2684421"/>
              <a:gd name="connsiteX4" fmla="*/ 1 w 9147600"/>
              <a:gd name="connsiteY4" fmla="*/ 2337683 h 268442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7600" h="2684421">
                <a:moveTo>
                  <a:pt x="1" y="2337683"/>
                </a:moveTo>
                <a:lnTo>
                  <a:pt x="9131698" y="0"/>
                </a:lnTo>
                <a:cubicBezTo>
                  <a:pt x="9136999" y="894807"/>
                  <a:pt x="9142299" y="1789614"/>
                  <a:pt x="9147600" y="2684421"/>
                </a:cubicBezTo>
                <a:lnTo>
                  <a:pt x="0" y="2684421"/>
                </a:lnTo>
                <a:cubicBezTo>
                  <a:pt x="0" y="2568842"/>
                  <a:pt x="1" y="2453262"/>
                  <a:pt x="1" y="2337683"/>
                </a:cubicBezTo>
                <a:close/>
              </a:path>
            </a:pathLst>
          </a:custGeom>
          <a:solidFill>
            <a:srgbClr val="A5ACAF"/>
          </a:solidFill>
        </p:spPr>
        <p:txBody>
          <a:bodyPr anchor="b" anchorCtr="0"/>
          <a:lstStyle>
            <a:lvl1pPr marL="0" indent="0" algn="r">
              <a:buNone/>
              <a:defRPr b="0"/>
            </a:lvl1pPr>
          </a:lstStyle>
          <a:p>
            <a:r>
              <a:rPr lang="sv-SE"/>
              <a:t>Klicka på ikonen för att lägga till en bild</a:t>
            </a:r>
            <a:endParaRPr lang="sv-SE" dirty="0"/>
          </a:p>
        </p:txBody>
      </p:sp>
      <p:sp>
        <p:nvSpPr>
          <p:cNvPr id="2" name="Rubrik 1"/>
          <p:cNvSpPr>
            <a:spLocks noGrp="1"/>
          </p:cNvSpPr>
          <p:nvPr>
            <p:ph type="ctrTitle"/>
          </p:nvPr>
        </p:nvSpPr>
        <p:spPr>
          <a:xfrm>
            <a:off x="1045789" y="2059055"/>
            <a:ext cx="10363200" cy="1104900"/>
          </a:xfrm>
        </p:spPr>
        <p:txBody>
          <a:bodyPr/>
          <a:lstStyle>
            <a:lvl1pPr>
              <a:defRPr sz="3400">
                <a:solidFill>
                  <a:srgbClr val="E98300"/>
                </a:solidFill>
              </a:defRPr>
            </a:lvl1pPr>
          </a:lstStyle>
          <a:p>
            <a:r>
              <a:rPr lang="sv-SE"/>
              <a:t>Klicka här för att ändra mall för rubrikformat</a:t>
            </a:r>
            <a:endParaRPr lang="sv-SE" dirty="0"/>
          </a:p>
        </p:txBody>
      </p:sp>
      <p:sp>
        <p:nvSpPr>
          <p:cNvPr id="3" name="Underrubrik 2"/>
          <p:cNvSpPr>
            <a:spLocks noGrp="1"/>
          </p:cNvSpPr>
          <p:nvPr>
            <p:ph type="subTitle" idx="1"/>
          </p:nvPr>
        </p:nvSpPr>
        <p:spPr>
          <a:xfrm>
            <a:off x="1068918" y="4266502"/>
            <a:ext cx="7811357" cy="232375"/>
          </a:xfrm>
        </p:spPr>
        <p:txBody>
          <a:bodyPr/>
          <a:lstStyle>
            <a:lvl1pPr marL="0" indent="0" algn="l">
              <a:spcBef>
                <a:spcPts val="0"/>
              </a:spcBef>
              <a:spcAft>
                <a:spcPts val="0"/>
              </a:spcAft>
              <a:buNone/>
              <a:defRPr sz="14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sv-SE"/>
              <a:t>Klicka här för att ändra mall för underrubrikformat</a:t>
            </a:r>
            <a:endParaRPr lang="sv-SE" dirty="0"/>
          </a:p>
        </p:txBody>
      </p:sp>
      <p:sp>
        <p:nvSpPr>
          <p:cNvPr id="4" name="Platshållare för datum 3"/>
          <p:cNvSpPr>
            <a:spLocks noGrp="1"/>
          </p:cNvSpPr>
          <p:nvPr>
            <p:ph type="dt" sz="half" idx="10"/>
          </p:nvPr>
        </p:nvSpPr>
        <p:spPr>
          <a:xfrm>
            <a:off x="1090120" y="5380363"/>
            <a:ext cx="1536171" cy="267235"/>
          </a:xfrm>
        </p:spPr>
        <p:txBody>
          <a:bodyPr/>
          <a:lstStyle>
            <a:lvl1pPr>
              <a:defRPr sz="900" b="1">
                <a:solidFill>
                  <a:srgbClr val="FFFFFF"/>
                </a:solidFill>
              </a:defRPr>
            </a:lvl1pPr>
          </a:lstStyle>
          <a:p>
            <a:endParaRPr lang="sv-SE" dirty="0"/>
          </a:p>
        </p:txBody>
      </p:sp>
      <p:sp>
        <p:nvSpPr>
          <p:cNvPr id="14" name="Platshållare för text 13"/>
          <p:cNvSpPr>
            <a:spLocks noGrp="1"/>
          </p:cNvSpPr>
          <p:nvPr>
            <p:ph type="body" sz="quarter" idx="14"/>
          </p:nvPr>
        </p:nvSpPr>
        <p:spPr>
          <a:xfrm>
            <a:off x="1068917" y="4475023"/>
            <a:ext cx="7811392" cy="722312"/>
          </a:xfrm>
        </p:spPr>
        <p:txBody>
          <a:bodyPr/>
          <a:lstStyle>
            <a:lvl1pPr marL="0" indent="0">
              <a:spcBef>
                <a:spcPts val="0"/>
              </a:spcBef>
              <a:spcAft>
                <a:spcPts val="0"/>
              </a:spcAft>
              <a:buNone/>
              <a:defRPr sz="1400" b="0">
                <a:solidFill>
                  <a:srgbClr val="FFFFFF"/>
                </a:solidFill>
              </a:defRPr>
            </a:lvl1pPr>
            <a:lvl2pPr marL="285750" indent="0">
              <a:buNone/>
              <a:defRPr sz="1400">
                <a:solidFill>
                  <a:schemeClr val="bg2"/>
                </a:solidFill>
              </a:defRPr>
            </a:lvl2pPr>
            <a:lvl3pPr marL="539750" indent="0">
              <a:buNone/>
              <a:defRPr sz="1400">
                <a:solidFill>
                  <a:schemeClr val="bg2"/>
                </a:solidFill>
              </a:defRPr>
            </a:lvl3pPr>
            <a:lvl4pPr marL="723900" indent="0">
              <a:buNone/>
              <a:defRPr sz="1400">
                <a:solidFill>
                  <a:schemeClr val="bg2"/>
                </a:solidFill>
              </a:defRPr>
            </a:lvl4pPr>
            <a:lvl5pPr marL="927100" indent="0">
              <a:buNone/>
              <a:defRPr sz="1400">
                <a:solidFill>
                  <a:schemeClr val="bg2"/>
                </a:solidFill>
              </a:defRPr>
            </a:lvl5pPr>
          </a:lstStyle>
          <a:p>
            <a:pPr lvl="0"/>
            <a:r>
              <a:rPr lang="sv-SE"/>
              <a:t>Redigera format för bakgrundstext</a:t>
            </a:r>
          </a:p>
        </p:txBody>
      </p:sp>
      <p:pic>
        <p:nvPicPr>
          <p:cNvPr id="11" name="Bildobjekt 10"/>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89509" y="800438"/>
            <a:ext cx="2592000" cy="544144"/>
          </a:xfrm>
          <a:prstGeom prst="rect">
            <a:avLst/>
          </a:prstGeom>
        </p:spPr>
      </p:pic>
    </p:spTree>
    <p:extLst>
      <p:ext uri="{BB962C8B-B14F-4D97-AF65-F5344CB8AC3E}">
        <p14:creationId xmlns:p14="http://schemas.microsoft.com/office/powerpoint/2010/main" val="61623699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Rubrik, punktlista och bild höger - 1">
    <p:spTree>
      <p:nvGrpSpPr>
        <p:cNvPr id="1" name=""/>
        <p:cNvGrpSpPr/>
        <p:nvPr/>
      </p:nvGrpSpPr>
      <p:grpSpPr>
        <a:xfrm>
          <a:off x="0" y="0"/>
          <a:ext cx="0" cy="0"/>
          <a:chOff x="0" y="0"/>
          <a:chExt cx="0" cy="0"/>
        </a:xfrm>
      </p:grpSpPr>
      <p:sp>
        <p:nvSpPr>
          <p:cNvPr id="2" name="Rubrik 1"/>
          <p:cNvSpPr>
            <a:spLocks noGrp="1"/>
          </p:cNvSpPr>
          <p:nvPr>
            <p:ph type="title"/>
          </p:nvPr>
        </p:nvSpPr>
        <p:spPr>
          <a:xfrm>
            <a:off x="1068917" y="687600"/>
            <a:ext cx="9268800" cy="1296144"/>
          </a:xfrm>
        </p:spPr>
        <p:txBody>
          <a:bodyPr/>
          <a:lstStyle/>
          <a:p>
            <a:r>
              <a:rPr lang="sv-SE"/>
              <a:t>Klicka här för att ändra mall för rubrikformat</a:t>
            </a:r>
            <a:endParaRPr lang="sv-SE" dirty="0"/>
          </a:p>
        </p:txBody>
      </p:sp>
      <p:sp>
        <p:nvSpPr>
          <p:cNvPr id="4" name="Platshållare för datum 3"/>
          <p:cNvSpPr>
            <a:spLocks noGrp="1"/>
          </p:cNvSpPr>
          <p:nvPr>
            <p:ph type="dt" sz="half" idx="10"/>
          </p:nvPr>
        </p:nvSpPr>
        <p:spPr/>
        <p:txBody>
          <a:bodyPr/>
          <a:lstStyle/>
          <a:p>
            <a:endParaRPr lang="sv-SE" dirty="0"/>
          </a:p>
        </p:txBody>
      </p:sp>
      <p:sp>
        <p:nvSpPr>
          <p:cNvPr id="5" name="Platshållare för sidfot 4"/>
          <p:cNvSpPr>
            <a:spLocks noGrp="1"/>
          </p:cNvSpPr>
          <p:nvPr>
            <p:ph type="ftr" sz="quarter" idx="11"/>
          </p:nvPr>
        </p:nvSpPr>
        <p:spPr/>
        <p:txBody>
          <a:bodyPr/>
          <a:lstStyle/>
          <a:p>
            <a:r>
              <a:rPr lang="sv-SE"/>
              <a:t>Sveriges kunskapsmyndighet för vård och omsorg </a:t>
            </a:r>
            <a:endParaRPr lang="sv-SE" dirty="0"/>
          </a:p>
        </p:txBody>
      </p:sp>
      <p:sp>
        <p:nvSpPr>
          <p:cNvPr id="6" name="Platshållare för bildnummer 5"/>
          <p:cNvSpPr>
            <a:spLocks noGrp="1"/>
          </p:cNvSpPr>
          <p:nvPr>
            <p:ph type="sldNum" sz="quarter" idx="12"/>
          </p:nvPr>
        </p:nvSpPr>
        <p:spPr/>
        <p:txBody>
          <a:bodyPr/>
          <a:lstStyle/>
          <a:p>
            <a:fld id="{F3A1DABF-CD59-47A1-8187-10F3203EF599}" type="slidenum">
              <a:rPr lang="sv-SE" smtClean="0"/>
              <a:t>‹#›</a:t>
            </a:fld>
            <a:endParaRPr lang="sv-SE" dirty="0"/>
          </a:p>
        </p:txBody>
      </p:sp>
      <p:sp>
        <p:nvSpPr>
          <p:cNvPr id="9" name="Platshållare för bild 8"/>
          <p:cNvSpPr>
            <a:spLocks noGrp="1"/>
          </p:cNvSpPr>
          <p:nvPr>
            <p:ph type="pic" sz="quarter" idx="14"/>
          </p:nvPr>
        </p:nvSpPr>
        <p:spPr>
          <a:xfrm>
            <a:off x="5767346" y="2128872"/>
            <a:ext cx="4399721" cy="3095625"/>
          </a:xfrm>
        </p:spPr>
        <p:txBody>
          <a:bodyPr/>
          <a:lstStyle>
            <a:lvl1pPr marL="0" indent="0">
              <a:buNone/>
              <a:defRPr sz="1400" b="0" baseline="0"/>
            </a:lvl1pPr>
          </a:lstStyle>
          <a:p>
            <a:r>
              <a:rPr lang="sv-SE"/>
              <a:t>Klicka på ikonen för att lägga till en bild</a:t>
            </a:r>
            <a:endParaRPr lang="sv-SE" dirty="0"/>
          </a:p>
        </p:txBody>
      </p:sp>
      <p:sp>
        <p:nvSpPr>
          <p:cNvPr id="12" name="Platshållare för text 11"/>
          <p:cNvSpPr>
            <a:spLocks noGrp="1"/>
          </p:cNvSpPr>
          <p:nvPr>
            <p:ph type="body" sz="quarter" idx="15"/>
          </p:nvPr>
        </p:nvSpPr>
        <p:spPr>
          <a:xfrm>
            <a:off x="5764964" y="5299365"/>
            <a:ext cx="4416293" cy="471487"/>
          </a:xfrm>
        </p:spPr>
        <p:txBody>
          <a:bodyPr/>
          <a:lstStyle>
            <a:lvl1pPr marL="0" indent="0">
              <a:spcBef>
                <a:spcPts val="0"/>
              </a:spcBef>
              <a:spcAft>
                <a:spcPts val="0"/>
              </a:spcAft>
              <a:buNone/>
              <a:defRPr sz="900" b="0" i="1"/>
            </a:lvl1pPr>
            <a:lvl2pPr marL="285750" indent="0">
              <a:buNone/>
              <a:defRPr sz="900"/>
            </a:lvl2pPr>
            <a:lvl3pPr marL="539750" indent="0">
              <a:buNone/>
              <a:defRPr sz="900"/>
            </a:lvl3pPr>
            <a:lvl4pPr marL="723900" indent="0">
              <a:buNone/>
              <a:defRPr sz="900"/>
            </a:lvl4pPr>
            <a:lvl5pPr marL="927100" indent="0">
              <a:buNone/>
              <a:defRPr sz="900"/>
            </a:lvl5pPr>
          </a:lstStyle>
          <a:p>
            <a:pPr lvl="0"/>
            <a:r>
              <a:rPr lang="sv-SE"/>
              <a:t>Redigera format för bakgrundstext</a:t>
            </a:r>
          </a:p>
        </p:txBody>
      </p:sp>
      <p:sp>
        <p:nvSpPr>
          <p:cNvPr id="7" name="Platshållare för text 6"/>
          <p:cNvSpPr>
            <a:spLocks noGrp="1"/>
          </p:cNvSpPr>
          <p:nvPr>
            <p:ph type="body" sz="quarter" idx="16"/>
          </p:nvPr>
        </p:nvSpPr>
        <p:spPr>
          <a:xfrm>
            <a:off x="1068918" y="2139951"/>
            <a:ext cx="4451988" cy="3648075"/>
          </a:xfrm>
        </p:spPr>
        <p:txBody>
          <a:bodyPr/>
          <a:lstStyle>
            <a:lvl1pPr>
              <a:spcBef>
                <a:spcPts val="0"/>
              </a:spcBef>
              <a:defRPr sz="2600"/>
            </a:lvl1pPr>
            <a:lvl2pPr>
              <a:defRPr sz="2000"/>
            </a:lvl2pPr>
          </a:lstStyle>
          <a:p>
            <a:pPr lvl="0"/>
            <a:r>
              <a:rPr lang="sv-SE"/>
              <a:t>Redigera format för bakgrundstext</a:t>
            </a:r>
          </a:p>
          <a:p>
            <a:pPr lvl="1"/>
            <a:r>
              <a:rPr lang="sv-SE"/>
              <a:t>Nivå två</a:t>
            </a:r>
          </a:p>
          <a:p>
            <a:pPr lvl="2"/>
            <a:r>
              <a:rPr lang="sv-SE"/>
              <a:t>Nivå tre</a:t>
            </a:r>
          </a:p>
        </p:txBody>
      </p:sp>
    </p:spTree>
    <p:extLst>
      <p:ext uri="{BB962C8B-B14F-4D97-AF65-F5344CB8AC3E}">
        <p14:creationId xmlns:p14="http://schemas.microsoft.com/office/powerpoint/2010/main" val="258768945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Rubrik, punktlista och stor bild höger - 2">
    <p:spTree>
      <p:nvGrpSpPr>
        <p:cNvPr id="1" name=""/>
        <p:cNvGrpSpPr/>
        <p:nvPr/>
      </p:nvGrpSpPr>
      <p:grpSpPr>
        <a:xfrm>
          <a:off x="0" y="0"/>
          <a:ext cx="0" cy="0"/>
          <a:chOff x="0" y="0"/>
          <a:chExt cx="0" cy="0"/>
        </a:xfrm>
      </p:grpSpPr>
      <p:sp>
        <p:nvSpPr>
          <p:cNvPr id="2" name="Rubrik 1"/>
          <p:cNvSpPr>
            <a:spLocks noGrp="1"/>
          </p:cNvSpPr>
          <p:nvPr>
            <p:ph type="title"/>
          </p:nvPr>
        </p:nvSpPr>
        <p:spPr>
          <a:xfrm>
            <a:off x="1071793" y="687600"/>
            <a:ext cx="9104716" cy="1296144"/>
          </a:xfrm>
        </p:spPr>
        <p:txBody>
          <a:bodyPr/>
          <a:lstStyle/>
          <a:p>
            <a:r>
              <a:rPr lang="sv-SE"/>
              <a:t>Klicka här för att ändra mall för rubrikformat</a:t>
            </a:r>
            <a:endParaRPr lang="sv-SE" dirty="0"/>
          </a:p>
        </p:txBody>
      </p:sp>
      <p:sp>
        <p:nvSpPr>
          <p:cNvPr id="4" name="Platshållare för datum 3"/>
          <p:cNvSpPr>
            <a:spLocks noGrp="1"/>
          </p:cNvSpPr>
          <p:nvPr>
            <p:ph type="dt" sz="half" idx="10"/>
          </p:nvPr>
        </p:nvSpPr>
        <p:spPr/>
        <p:txBody>
          <a:bodyPr/>
          <a:lstStyle/>
          <a:p>
            <a:endParaRPr lang="sv-SE" dirty="0"/>
          </a:p>
        </p:txBody>
      </p:sp>
      <p:sp>
        <p:nvSpPr>
          <p:cNvPr id="5" name="Platshållare för sidfot 4"/>
          <p:cNvSpPr>
            <a:spLocks noGrp="1"/>
          </p:cNvSpPr>
          <p:nvPr>
            <p:ph type="ftr" sz="quarter" idx="11"/>
          </p:nvPr>
        </p:nvSpPr>
        <p:spPr/>
        <p:txBody>
          <a:bodyPr/>
          <a:lstStyle/>
          <a:p>
            <a:r>
              <a:rPr lang="sv-SE"/>
              <a:t>Sveriges kunskapsmyndighet för vård och omsorg </a:t>
            </a:r>
            <a:endParaRPr lang="sv-SE" dirty="0"/>
          </a:p>
        </p:txBody>
      </p:sp>
      <p:sp>
        <p:nvSpPr>
          <p:cNvPr id="6" name="Platshållare för bildnummer 5"/>
          <p:cNvSpPr>
            <a:spLocks noGrp="1"/>
          </p:cNvSpPr>
          <p:nvPr>
            <p:ph type="sldNum" sz="quarter" idx="12"/>
          </p:nvPr>
        </p:nvSpPr>
        <p:spPr/>
        <p:txBody>
          <a:bodyPr/>
          <a:lstStyle/>
          <a:p>
            <a:fld id="{F3A1DABF-CD59-47A1-8187-10F3203EF599}" type="slidenum">
              <a:rPr lang="sv-SE" smtClean="0"/>
              <a:t>‹#›</a:t>
            </a:fld>
            <a:endParaRPr lang="sv-SE" dirty="0"/>
          </a:p>
        </p:txBody>
      </p:sp>
      <p:sp>
        <p:nvSpPr>
          <p:cNvPr id="8" name="Platshållare för innehåll 7"/>
          <p:cNvSpPr>
            <a:spLocks noGrp="1"/>
          </p:cNvSpPr>
          <p:nvPr>
            <p:ph sz="quarter" idx="13"/>
          </p:nvPr>
        </p:nvSpPr>
        <p:spPr>
          <a:xfrm>
            <a:off x="1068918" y="2139351"/>
            <a:ext cx="4547029" cy="3632799"/>
          </a:xfrm>
        </p:spPr>
        <p:txBody>
          <a:bodyPr/>
          <a:lstStyle>
            <a:lvl1pPr>
              <a:spcBef>
                <a:spcPts val="0"/>
              </a:spcBef>
              <a:defRPr sz="2600"/>
            </a:lvl1pPr>
            <a:lvl2pPr>
              <a:defRPr sz="2000"/>
            </a:lvl2pPr>
          </a:lstStyle>
          <a:p>
            <a:pPr lvl="0"/>
            <a:r>
              <a:rPr lang="sv-SE"/>
              <a:t>Redigera format för bakgrundstext</a:t>
            </a:r>
          </a:p>
          <a:p>
            <a:pPr lvl="1"/>
            <a:r>
              <a:rPr lang="sv-SE"/>
              <a:t>Nivå två</a:t>
            </a:r>
          </a:p>
          <a:p>
            <a:pPr lvl="2"/>
            <a:r>
              <a:rPr lang="sv-SE"/>
              <a:t>Nivå tre</a:t>
            </a:r>
          </a:p>
        </p:txBody>
      </p:sp>
      <p:sp>
        <p:nvSpPr>
          <p:cNvPr id="9" name="Platshållare för bild 8"/>
          <p:cNvSpPr>
            <a:spLocks noGrp="1"/>
          </p:cNvSpPr>
          <p:nvPr>
            <p:ph type="pic" sz="quarter" idx="14"/>
          </p:nvPr>
        </p:nvSpPr>
        <p:spPr>
          <a:xfrm>
            <a:off x="5767346" y="2127600"/>
            <a:ext cx="6424655" cy="3439984"/>
          </a:xfrm>
        </p:spPr>
        <p:txBody>
          <a:bodyPr/>
          <a:lstStyle>
            <a:lvl1pPr marL="0" indent="0">
              <a:buNone/>
              <a:defRPr b="0"/>
            </a:lvl1pPr>
          </a:lstStyle>
          <a:p>
            <a:r>
              <a:rPr lang="sv-SE"/>
              <a:t>Klicka på ikonen för att lägga till en bild</a:t>
            </a:r>
            <a:endParaRPr lang="sv-SE" dirty="0"/>
          </a:p>
        </p:txBody>
      </p:sp>
      <p:sp>
        <p:nvSpPr>
          <p:cNvPr id="12" name="Platshållare för text 11"/>
          <p:cNvSpPr>
            <a:spLocks noGrp="1"/>
          </p:cNvSpPr>
          <p:nvPr>
            <p:ph type="body" sz="quarter" idx="15"/>
          </p:nvPr>
        </p:nvSpPr>
        <p:spPr>
          <a:xfrm>
            <a:off x="840319" y="5221275"/>
            <a:ext cx="4562981" cy="367200"/>
          </a:xfrm>
        </p:spPr>
        <p:txBody>
          <a:bodyPr anchor="b" anchorCtr="0"/>
          <a:lstStyle>
            <a:lvl1pPr marL="0" indent="0" algn="r">
              <a:spcBef>
                <a:spcPts val="0"/>
              </a:spcBef>
              <a:spcAft>
                <a:spcPts val="0"/>
              </a:spcAft>
              <a:buNone/>
              <a:defRPr sz="900" b="0" i="1"/>
            </a:lvl1pPr>
            <a:lvl2pPr marL="285750" indent="0">
              <a:buNone/>
              <a:defRPr sz="900"/>
            </a:lvl2pPr>
            <a:lvl3pPr marL="539750" indent="0">
              <a:buNone/>
              <a:defRPr sz="900"/>
            </a:lvl3pPr>
            <a:lvl4pPr marL="723900" indent="0">
              <a:buNone/>
              <a:defRPr sz="900"/>
            </a:lvl4pPr>
            <a:lvl5pPr marL="927100" indent="0">
              <a:buNone/>
              <a:defRPr sz="900"/>
            </a:lvl5pPr>
          </a:lstStyle>
          <a:p>
            <a:pPr lvl="0"/>
            <a:r>
              <a:rPr lang="sv-SE"/>
              <a:t>Redigera format för bakgrundstext</a:t>
            </a:r>
          </a:p>
        </p:txBody>
      </p:sp>
    </p:spTree>
    <p:extLst>
      <p:ext uri="{BB962C8B-B14F-4D97-AF65-F5344CB8AC3E}">
        <p14:creationId xmlns:p14="http://schemas.microsoft.com/office/powerpoint/2010/main" val="335446829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Rubrik, text och bild höger - 1">
    <p:spTree>
      <p:nvGrpSpPr>
        <p:cNvPr id="1" name=""/>
        <p:cNvGrpSpPr/>
        <p:nvPr/>
      </p:nvGrpSpPr>
      <p:grpSpPr>
        <a:xfrm>
          <a:off x="0" y="0"/>
          <a:ext cx="0" cy="0"/>
          <a:chOff x="0" y="0"/>
          <a:chExt cx="0" cy="0"/>
        </a:xfrm>
      </p:grpSpPr>
      <p:sp>
        <p:nvSpPr>
          <p:cNvPr id="3" name="Platshållare för datum 2"/>
          <p:cNvSpPr>
            <a:spLocks noGrp="1"/>
          </p:cNvSpPr>
          <p:nvPr>
            <p:ph type="dt" sz="half" idx="10"/>
          </p:nvPr>
        </p:nvSpPr>
        <p:spPr/>
        <p:txBody>
          <a:bodyPr/>
          <a:lstStyle/>
          <a:p>
            <a:endParaRPr lang="sv-SE" dirty="0"/>
          </a:p>
        </p:txBody>
      </p:sp>
      <p:sp>
        <p:nvSpPr>
          <p:cNvPr id="4" name="Platshållare för sidfot 3"/>
          <p:cNvSpPr>
            <a:spLocks noGrp="1"/>
          </p:cNvSpPr>
          <p:nvPr>
            <p:ph type="ftr" sz="quarter" idx="11"/>
          </p:nvPr>
        </p:nvSpPr>
        <p:spPr/>
        <p:txBody>
          <a:bodyPr/>
          <a:lstStyle/>
          <a:p>
            <a:r>
              <a:rPr lang="sv-SE"/>
              <a:t>Sveriges kunskapsmyndighet för vård och omsorg </a:t>
            </a:r>
            <a:endParaRPr lang="sv-SE" dirty="0"/>
          </a:p>
        </p:txBody>
      </p:sp>
      <p:sp>
        <p:nvSpPr>
          <p:cNvPr id="5" name="Platshållare för bildnummer 4"/>
          <p:cNvSpPr>
            <a:spLocks noGrp="1"/>
          </p:cNvSpPr>
          <p:nvPr>
            <p:ph type="sldNum" sz="quarter" idx="12"/>
          </p:nvPr>
        </p:nvSpPr>
        <p:spPr/>
        <p:txBody>
          <a:bodyPr/>
          <a:lstStyle/>
          <a:p>
            <a:fld id="{F3A1DABF-CD59-47A1-8187-10F3203EF599}" type="slidenum">
              <a:rPr lang="sv-SE" smtClean="0"/>
              <a:pPr/>
              <a:t>‹#›</a:t>
            </a:fld>
            <a:endParaRPr lang="sv-SE" dirty="0"/>
          </a:p>
        </p:txBody>
      </p:sp>
      <p:sp>
        <p:nvSpPr>
          <p:cNvPr id="6" name="Rubrik 1"/>
          <p:cNvSpPr>
            <a:spLocks noGrp="1"/>
          </p:cNvSpPr>
          <p:nvPr>
            <p:ph type="title"/>
          </p:nvPr>
        </p:nvSpPr>
        <p:spPr>
          <a:xfrm>
            <a:off x="1071793" y="687600"/>
            <a:ext cx="9104716" cy="1296144"/>
          </a:xfrm>
        </p:spPr>
        <p:txBody>
          <a:bodyPr/>
          <a:lstStyle/>
          <a:p>
            <a:r>
              <a:rPr lang="sv-SE"/>
              <a:t>Klicka här för att ändra mall för rubrikformat</a:t>
            </a:r>
            <a:endParaRPr lang="sv-SE" dirty="0"/>
          </a:p>
        </p:txBody>
      </p:sp>
      <p:sp>
        <p:nvSpPr>
          <p:cNvPr id="7" name="Platshållare för innehåll 7"/>
          <p:cNvSpPr>
            <a:spLocks noGrp="1"/>
          </p:cNvSpPr>
          <p:nvPr>
            <p:ph sz="quarter" idx="13"/>
          </p:nvPr>
        </p:nvSpPr>
        <p:spPr>
          <a:xfrm>
            <a:off x="1068918" y="2139351"/>
            <a:ext cx="4547029" cy="3632799"/>
          </a:xfrm>
        </p:spPr>
        <p:txBody>
          <a:bodyPr/>
          <a:lstStyle>
            <a:lvl1pPr marL="0" marR="0" indent="0" algn="l" defTabSz="914400" rtl="0" eaLnBrk="1" fontAlgn="auto" latinLnBrk="0" hangingPunct="1">
              <a:lnSpc>
                <a:spcPct val="100000"/>
              </a:lnSpc>
              <a:spcBef>
                <a:spcPts val="800"/>
              </a:spcBef>
              <a:spcAft>
                <a:spcPts val="800"/>
              </a:spcAft>
              <a:buClrTx/>
              <a:buSzPct val="115000"/>
              <a:buFont typeface="Century Gothic" pitchFamily="34" charset="0"/>
              <a:buNone/>
              <a:tabLst/>
              <a:defRPr sz="2600"/>
            </a:lvl1pPr>
            <a:lvl2pPr>
              <a:defRPr sz="2000"/>
            </a:lvl2pPr>
          </a:lstStyle>
          <a:p>
            <a:pPr marL="0" marR="0" lvl="0" indent="0" algn="l" defTabSz="914400" rtl="0" eaLnBrk="1" fontAlgn="auto" latinLnBrk="0" hangingPunct="1">
              <a:lnSpc>
                <a:spcPct val="100000"/>
              </a:lnSpc>
              <a:spcBef>
                <a:spcPts val="800"/>
              </a:spcBef>
              <a:spcAft>
                <a:spcPts val="800"/>
              </a:spcAft>
              <a:buClrTx/>
              <a:buSzPct val="115000"/>
              <a:buFont typeface="Century Gothic" pitchFamily="34" charset="0"/>
              <a:buNone/>
              <a:tabLst/>
              <a:defRPr/>
            </a:pPr>
            <a:r>
              <a:rPr lang="sv-SE"/>
              <a:t>Redigera format för bakgrundstext</a:t>
            </a:r>
          </a:p>
          <a:p>
            <a:pPr marL="0" marR="0" lvl="1" indent="0" algn="l" defTabSz="914400" rtl="0" eaLnBrk="1" fontAlgn="auto" latinLnBrk="0" hangingPunct="1">
              <a:lnSpc>
                <a:spcPct val="100000"/>
              </a:lnSpc>
              <a:spcBef>
                <a:spcPts val="800"/>
              </a:spcBef>
              <a:spcAft>
                <a:spcPts val="800"/>
              </a:spcAft>
              <a:buClrTx/>
              <a:buSzPct val="115000"/>
              <a:buFont typeface="Century Gothic" pitchFamily="34" charset="0"/>
              <a:buNone/>
              <a:tabLst/>
              <a:defRPr/>
            </a:pPr>
            <a:r>
              <a:rPr lang="sv-SE"/>
              <a:t>Nivå två</a:t>
            </a:r>
          </a:p>
        </p:txBody>
      </p:sp>
      <p:sp>
        <p:nvSpPr>
          <p:cNvPr id="8" name="Platshållare för bild 8"/>
          <p:cNvSpPr>
            <a:spLocks noGrp="1"/>
          </p:cNvSpPr>
          <p:nvPr>
            <p:ph type="pic" sz="quarter" idx="14"/>
          </p:nvPr>
        </p:nvSpPr>
        <p:spPr>
          <a:xfrm>
            <a:off x="5767346" y="2127600"/>
            <a:ext cx="4641863" cy="3439984"/>
          </a:xfrm>
        </p:spPr>
        <p:txBody>
          <a:bodyPr/>
          <a:lstStyle>
            <a:lvl1pPr marL="0" indent="0">
              <a:buNone/>
              <a:defRPr b="0"/>
            </a:lvl1pPr>
          </a:lstStyle>
          <a:p>
            <a:r>
              <a:rPr lang="sv-SE"/>
              <a:t>Klicka på ikonen för att lägga till en bild</a:t>
            </a:r>
            <a:endParaRPr lang="sv-SE" dirty="0"/>
          </a:p>
        </p:txBody>
      </p:sp>
      <p:sp>
        <p:nvSpPr>
          <p:cNvPr id="9" name="Platshållare för text 11"/>
          <p:cNvSpPr>
            <a:spLocks noGrp="1"/>
          </p:cNvSpPr>
          <p:nvPr>
            <p:ph type="body" sz="quarter" idx="15"/>
          </p:nvPr>
        </p:nvSpPr>
        <p:spPr>
          <a:xfrm>
            <a:off x="840319" y="5221275"/>
            <a:ext cx="4562981" cy="367200"/>
          </a:xfrm>
        </p:spPr>
        <p:txBody>
          <a:bodyPr anchor="b" anchorCtr="0"/>
          <a:lstStyle>
            <a:lvl1pPr marL="0" indent="0" algn="r">
              <a:spcBef>
                <a:spcPts val="0"/>
              </a:spcBef>
              <a:spcAft>
                <a:spcPts val="0"/>
              </a:spcAft>
              <a:buNone/>
              <a:defRPr sz="900" b="0" i="1"/>
            </a:lvl1pPr>
            <a:lvl2pPr marL="285750" indent="0">
              <a:buNone/>
              <a:defRPr sz="900"/>
            </a:lvl2pPr>
            <a:lvl3pPr marL="539750" indent="0">
              <a:buNone/>
              <a:defRPr sz="900"/>
            </a:lvl3pPr>
            <a:lvl4pPr marL="723900" indent="0">
              <a:buNone/>
              <a:defRPr sz="900"/>
            </a:lvl4pPr>
            <a:lvl5pPr marL="927100" indent="0">
              <a:buNone/>
              <a:defRPr sz="900"/>
            </a:lvl5pPr>
          </a:lstStyle>
          <a:p>
            <a:pPr lvl="0"/>
            <a:r>
              <a:rPr lang="sv-SE"/>
              <a:t>Redigera format för bakgrundstext</a:t>
            </a:r>
          </a:p>
        </p:txBody>
      </p:sp>
    </p:spTree>
    <p:extLst>
      <p:ext uri="{BB962C8B-B14F-4D97-AF65-F5344CB8AC3E}">
        <p14:creationId xmlns:p14="http://schemas.microsoft.com/office/powerpoint/2010/main" val="296804667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Rubrik, text och bild höger - 2">
    <p:spTree>
      <p:nvGrpSpPr>
        <p:cNvPr id="1" name=""/>
        <p:cNvGrpSpPr/>
        <p:nvPr/>
      </p:nvGrpSpPr>
      <p:grpSpPr>
        <a:xfrm>
          <a:off x="0" y="0"/>
          <a:ext cx="0" cy="0"/>
          <a:chOff x="0" y="0"/>
          <a:chExt cx="0" cy="0"/>
        </a:xfrm>
      </p:grpSpPr>
      <p:sp>
        <p:nvSpPr>
          <p:cNvPr id="3" name="Platshållare för datum 2"/>
          <p:cNvSpPr>
            <a:spLocks noGrp="1"/>
          </p:cNvSpPr>
          <p:nvPr>
            <p:ph type="dt" sz="half" idx="10"/>
          </p:nvPr>
        </p:nvSpPr>
        <p:spPr/>
        <p:txBody>
          <a:bodyPr/>
          <a:lstStyle/>
          <a:p>
            <a:endParaRPr lang="sv-SE" dirty="0"/>
          </a:p>
        </p:txBody>
      </p:sp>
      <p:sp>
        <p:nvSpPr>
          <p:cNvPr id="4" name="Platshållare för sidfot 3"/>
          <p:cNvSpPr>
            <a:spLocks noGrp="1"/>
          </p:cNvSpPr>
          <p:nvPr>
            <p:ph type="ftr" sz="quarter" idx="11"/>
          </p:nvPr>
        </p:nvSpPr>
        <p:spPr/>
        <p:txBody>
          <a:bodyPr/>
          <a:lstStyle/>
          <a:p>
            <a:r>
              <a:rPr lang="sv-SE"/>
              <a:t>Sveriges kunskapsmyndighet för vård och omsorg </a:t>
            </a:r>
            <a:endParaRPr lang="sv-SE" dirty="0"/>
          </a:p>
        </p:txBody>
      </p:sp>
      <p:sp>
        <p:nvSpPr>
          <p:cNvPr id="5" name="Platshållare för bildnummer 4"/>
          <p:cNvSpPr>
            <a:spLocks noGrp="1"/>
          </p:cNvSpPr>
          <p:nvPr>
            <p:ph type="sldNum" sz="quarter" idx="12"/>
          </p:nvPr>
        </p:nvSpPr>
        <p:spPr/>
        <p:txBody>
          <a:bodyPr/>
          <a:lstStyle/>
          <a:p>
            <a:fld id="{F3A1DABF-CD59-47A1-8187-10F3203EF599}" type="slidenum">
              <a:rPr lang="sv-SE" smtClean="0"/>
              <a:pPr/>
              <a:t>‹#›</a:t>
            </a:fld>
            <a:endParaRPr lang="sv-SE" dirty="0"/>
          </a:p>
        </p:txBody>
      </p:sp>
      <p:sp>
        <p:nvSpPr>
          <p:cNvPr id="6" name="Rubrik 1"/>
          <p:cNvSpPr>
            <a:spLocks noGrp="1"/>
          </p:cNvSpPr>
          <p:nvPr>
            <p:ph type="title"/>
          </p:nvPr>
        </p:nvSpPr>
        <p:spPr>
          <a:xfrm>
            <a:off x="1071793" y="687600"/>
            <a:ext cx="9104716" cy="1296144"/>
          </a:xfrm>
        </p:spPr>
        <p:txBody>
          <a:bodyPr/>
          <a:lstStyle/>
          <a:p>
            <a:r>
              <a:rPr lang="sv-SE"/>
              <a:t>Klicka här för att ändra mall för rubrikformat</a:t>
            </a:r>
            <a:endParaRPr lang="sv-SE" dirty="0"/>
          </a:p>
        </p:txBody>
      </p:sp>
      <p:sp>
        <p:nvSpPr>
          <p:cNvPr id="7" name="Platshållare för innehåll 7"/>
          <p:cNvSpPr>
            <a:spLocks noGrp="1"/>
          </p:cNvSpPr>
          <p:nvPr>
            <p:ph sz="quarter" idx="13"/>
          </p:nvPr>
        </p:nvSpPr>
        <p:spPr>
          <a:xfrm>
            <a:off x="1068918" y="2139351"/>
            <a:ext cx="4547029" cy="3632799"/>
          </a:xfrm>
        </p:spPr>
        <p:txBody>
          <a:bodyPr/>
          <a:lstStyle>
            <a:lvl1pPr marL="0" marR="0" indent="0" algn="l" defTabSz="914400" rtl="0" eaLnBrk="1" fontAlgn="auto" latinLnBrk="0" hangingPunct="1">
              <a:lnSpc>
                <a:spcPct val="100000"/>
              </a:lnSpc>
              <a:spcBef>
                <a:spcPts val="800"/>
              </a:spcBef>
              <a:spcAft>
                <a:spcPts val="800"/>
              </a:spcAft>
              <a:buClrTx/>
              <a:buSzPct val="115000"/>
              <a:buFont typeface="Century Gothic" pitchFamily="34" charset="0"/>
              <a:buNone/>
              <a:tabLst/>
              <a:defRPr sz="2000"/>
            </a:lvl1pPr>
            <a:lvl2pPr>
              <a:defRPr sz="2000"/>
            </a:lvl2pPr>
          </a:lstStyle>
          <a:p>
            <a:pPr marL="0" marR="0" lvl="0" indent="0" algn="l" defTabSz="914400" rtl="0" eaLnBrk="1" fontAlgn="auto" latinLnBrk="0" hangingPunct="1">
              <a:lnSpc>
                <a:spcPct val="100000"/>
              </a:lnSpc>
              <a:spcBef>
                <a:spcPts val="800"/>
              </a:spcBef>
              <a:spcAft>
                <a:spcPts val="800"/>
              </a:spcAft>
              <a:buClrTx/>
              <a:buSzPct val="115000"/>
              <a:buFont typeface="Century Gothic" pitchFamily="34" charset="0"/>
              <a:buNone/>
              <a:tabLst/>
              <a:defRPr/>
            </a:pPr>
            <a:r>
              <a:rPr lang="sv-SE"/>
              <a:t>Redigera format för bakgrundstext</a:t>
            </a:r>
          </a:p>
          <a:p>
            <a:pPr marL="0" marR="0" lvl="1" indent="0" algn="l" defTabSz="914400" rtl="0" eaLnBrk="1" fontAlgn="auto" latinLnBrk="0" hangingPunct="1">
              <a:lnSpc>
                <a:spcPct val="100000"/>
              </a:lnSpc>
              <a:spcBef>
                <a:spcPts val="800"/>
              </a:spcBef>
              <a:spcAft>
                <a:spcPts val="800"/>
              </a:spcAft>
              <a:buClrTx/>
              <a:buSzPct val="115000"/>
              <a:buFont typeface="Century Gothic" pitchFamily="34" charset="0"/>
              <a:buNone/>
              <a:tabLst/>
              <a:defRPr/>
            </a:pPr>
            <a:r>
              <a:rPr lang="sv-SE"/>
              <a:t>Nivå två</a:t>
            </a:r>
          </a:p>
        </p:txBody>
      </p:sp>
      <p:sp>
        <p:nvSpPr>
          <p:cNvPr id="8" name="Platshållare för bild 8"/>
          <p:cNvSpPr>
            <a:spLocks noGrp="1"/>
          </p:cNvSpPr>
          <p:nvPr>
            <p:ph type="pic" sz="quarter" idx="14"/>
          </p:nvPr>
        </p:nvSpPr>
        <p:spPr>
          <a:xfrm>
            <a:off x="5767346" y="2127600"/>
            <a:ext cx="4641863" cy="3439984"/>
          </a:xfrm>
        </p:spPr>
        <p:txBody>
          <a:bodyPr/>
          <a:lstStyle>
            <a:lvl1pPr marL="0" indent="0">
              <a:buNone/>
              <a:defRPr b="0"/>
            </a:lvl1pPr>
          </a:lstStyle>
          <a:p>
            <a:r>
              <a:rPr lang="sv-SE"/>
              <a:t>Klicka på ikonen för att lägga till en bild</a:t>
            </a:r>
            <a:endParaRPr lang="sv-SE" dirty="0"/>
          </a:p>
        </p:txBody>
      </p:sp>
      <p:sp>
        <p:nvSpPr>
          <p:cNvPr id="9" name="Platshållare för text 11"/>
          <p:cNvSpPr>
            <a:spLocks noGrp="1"/>
          </p:cNvSpPr>
          <p:nvPr>
            <p:ph type="body" sz="quarter" idx="15"/>
          </p:nvPr>
        </p:nvSpPr>
        <p:spPr>
          <a:xfrm>
            <a:off x="840319" y="5221275"/>
            <a:ext cx="4562981" cy="367200"/>
          </a:xfrm>
        </p:spPr>
        <p:txBody>
          <a:bodyPr anchor="b" anchorCtr="0"/>
          <a:lstStyle>
            <a:lvl1pPr marL="0" indent="0" algn="r">
              <a:spcBef>
                <a:spcPts val="0"/>
              </a:spcBef>
              <a:spcAft>
                <a:spcPts val="0"/>
              </a:spcAft>
              <a:buNone/>
              <a:defRPr sz="900" b="0" i="1"/>
            </a:lvl1pPr>
            <a:lvl2pPr marL="285750" indent="0">
              <a:buNone/>
              <a:defRPr sz="900"/>
            </a:lvl2pPr>
            <a:lvl3pPr marL="539750" indent="0">
              <a:buNone/>
              <a:defRPr sz="900"/>
            </a:lvl3pPr>
            <a:lvl4pPr marL="723900" indent="0">
              <a:buNone/>
              <a:defRPr sz="900"/>
            </a:lvl4pPr>
            <a:lvl5pPr marL="927100" indent="0">
              <a:buNone/>
              <a:defRPr sz="900"/>
            </a:lvl5pPr>
          </a:lstStyle>
          <a:p>
            <a:pPr lvl="0"/>
            <a:r>
              <a:rPr lang="sv-SE"/>
              <a:t>Redigera format för bakgrundstext</a:t>
            </a:r>
          </a:p>
        </p:txBody>
      </p:sp>
    </p:spTree>
    <p:extLst>
      <p:ext uri="{BB962C8B-B14F-4D97-AF65-F5344CB8AC3E}">
        <p14:creationId xmlns:p14="http://schemas.microsoft.com/office/powerpoint/2010/main" val="325388718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Rubrik, text och stor bild höger - 1">
    <p:spTree>
      <p:nvGrpSpPr>
        <p:cNvPr id="1" name=""/>
        <p:cNvGrpSpPr/>
        <p:nvPr/>
      </p:nvGrpSpPr>
      <p:grpSpPr>
        <a:xfrm>
          <a:off x="0" y="0"/>
          <a:ext cx="0" cy="0"/>
          <a:chOff x="0" y="0"/>
          <a:chExt cx="0" cy="0"/>
        </a:xfrm>
      </p:grpSpPr>
      <p:sp>
        <p:nvSpPr>
          <p:cNvPr id="2" name="Rubrik 1"/>
          <p:cNvSpPr>
            <a:spLocks noGrp="1"/>
          </p:cNvSpPr>
          <p:nvPr>
            <p:ph type="title"/>
          </p:nvPr>
        </p:nvSpPr>
        <p:spPr>
          <a:xfrm>
            <a:off x="1071793" y="687600"/>
            <a:ext cx="9104716" cy="1296144"/>
          </a:xfrm>
        </p:spPr>
        <p:txBody>
          <a:bodyPr/>
          <a:lstStyle/>
          <a:p>
            <a:r>
              <a:rPr lang="sv-SE"/>
              <a:t>Klicka här för att ändra mall för rubrikformat</a:t>
            </a:r>
            <a:endParaRPr lang="sv-SE" dirty="0"/>
          </a:p>
        </p:txBody>
      </p:sp>
      <p:sp>
        <p:nvSpPr>
          <p:cNvPr id="4" name="Platshållare för datum 3"/>
          <p:cNvSpPr>
            <a:spLocks noGrp="1"/>
          </p:cNvSpPr>
          <p:nvPr>
            <p:ph type="dt" sz="half" idx="10"/>
          </p:nvPr>
        </p:nvSpPr>
        <p:spPr/>
        <p:txBody>
          <a:bodyPr/>
          <a:lstStyle/>
          <a:p>
            <a:endParaRPr lang="sv-SE" dirty="0"/>
          </a:p>
        </p:txBody>
      </p:sp>
      <p:sp>
        <p:nvSpPr>
          <p:cNvPr id="5" name="Platshållare för sidfot 4"/>
          <p:cNvSpPr>
            <a:spLocks noGrp="1"/>
          </p:cNvSpPr>
          <p:nvPr>
            <p:ph type="ftr" sz="quarter" idx="11"/>
          </p:nvPr>
        </p:nvSpPr>
        <p:spPr/>
        <p:txBody>
          <a:bodyPr/>
          <a:lstStyle/>
          <a:p>
            <a:r>
              <a:rPr lang="sv-SE"/>
              <a:t>Sveriges kunskapsmyndighet för vård och omsorg </a:t>
            </a:r>
            <a:endParaRPr lang="sv-SE" dirty="0"/>
          </a:p>
        </p:txBody>
      </p:sp>
      <p:sp>
        <p:nvSpPr>
          <p:cNvPr id="6" name="Platshållare för bildnummer 5"/>
          <p:cNvSpPr>
            <a:spLocks noGrp="1"/>
          </p:cNvSpPr>
          <p:nvPr>
            <p:ph type="sldNum" sz="quarter" idx="12"/>
          </p:nvPr>
        </p:nvSpPr>
        <p:spPr/>
        <p:txBody>
          <a:bodyPr/>
          <a:lstStyle/>
          <a:p>
            <a:fld id="{F3A1DABF-CD59-47A1-8187-10F3203EF599}" type="slidenum">
              <a:rPr lang="sv-SE" smtClean="0"/>
              <a:t>‹#›</a:t>
            </a:fld>
            <a:endParaRPr lang="sv-SE" dirty="0"/>
          </a:p>
        </p:txBody>
      </p:sp>
      <p:sp>
        <p:nvSpPr>
          <p:cNvPr id="9" name="Platshållare för bild 8"/>
          <p:cNvSpPr>
            <a:spLocks noGrp="1"/>
          </p:cNvSpPr>
          <p:nvPr>
            <p:ph type="pic" sz="quarter" idx="14"/>
          </p:nvPr>
        </p:nvSpPr>
        <p:spPr>
          <a:xfrm>
            <a:off x="5767346" y="2127600"/>
            <a:ext cx="6424655" cy="3439984"/>
          </a:xfrm>
        </p:spPr>
        <p:txBody>
          <a:bodyPr/>
          <a:lstStyle>
            <a:lvl1pPr marL="0" indent="0">
              <a:buNone/>
              <a:defRPr b="0"/>
            </a:lvl1pPr>
          </a:lstStyle>
          <a:p>
            <a:r>
              <a:rPr lang="sv-SE"/>
              <a:t>Klicka på ikonen för att lägga till en bild</a:t>
            </a:r>
            <a:endParaRPr lang="sv-SE" dirty="0"/>
          </a:p>
        </p:txBody>
      </p:sp>
      <p:sp>
        <p:nvSpPr>
          <p:cNvPr id="12" name="Platshållare för text 11"/>
          <p:cNvSpPr>
            <a:spLocks noGrp="1"/>
          </p:cNvSpPr>
          <p:nvPr>
            <p:ph type="body" sz="quarter" idx="15"/>
          </p:nvPr>
        </p:nvSpPr>
        <p:spPr>
          <a:xfrm>
            <a:off x="840319" y="5221275"/>
            <a:ext cx="4562981" cy="367200"/>
          </a:xfrm>
        </p:spPr>
        <p:txBody>
          <a:bodyPr anchor="b" anchorCtr="0"/>
          <a:lstStyle>
            <a:lvl1pPr marL="0" indent="0" algn="r">
              <a:spcBef>
                <a:spcPts val="0"/>
              </a:spcBef>
              <a:spcAft>
                <a:spcPts val="0"/>
              </a:spcAft>
              <a:buNone/>
              <a:defRPr sz="900" b="0" i="1"/>
            </a:lvl1pPr>
            <a:lvl2pPr marL="285750" indent="0">
              <a:buNone/>
              <a:defRPr sz="900"/>
            </a:lvl2pPr>
            <a:lvl3pPr marL="539750" indent="0">
              <a:buNone/>
              <a:defRPr sz="900"/>
            </a:lvl3pPr>
            <a:lvl4pPr marL="723900" indent="0">
              <a:buNone/>
              <a:defRPr sz="900"/>
            </a:lvl4pPr>
            <a:lvl5pPr marL="927100" indent="0">
              <a:buNone/>
              <a:defRPr sz="900"/>
            </a:lvl5pPr>
          </a:lstStyle>
          <a:p>
            <a:pPr lvl="0"/>
            <a:r>
              <a:rPr lang="sv-SE"/>
              <a:t>Redigera format för bakgrundstext</a:t>
            </a:r>
          </a:p>
        </p:txBody>
      </p:sp>
      <p:sp>
        <p:nvSpPr>
          <p:cNvPr id="7" name="Platshållare för text 6"/>
          <p:cNvSpPr>
            <a:spLocks noGrp="1"/>
          </p:cNvSpPr>
          <p:nvPr>
            <p:ph type="body" sz="quarter" idx="16"/>
          </p:nvPr>
        </p:nvSpPr>
        <p:spPr>
          <a:xfrm>
            <a:off x="1068918" y="2130425"/>
            <a:ext cx="4336969" cy="3054050"/>
          </a:xfrm>
        </p:spPr>
        <p:txBody>
          <a:bodyPr/>
          <a:lstStyle>
            <a:lvl1pPr marL="0" indent="0">
              <a:buNone/>
              <a:defRPr sz="2600" b="1"/>
            </a:lvl1pPr>
            <a:lvl2pPr marL="285750" indent="0">
              <a:buNone/>
              <a:defRPr/>
            </a:lvl2pPr>
            <a:lvl3pPr marL="539750" indent="0">
              <a:buNone/>
              <a:defRPr/>
            </a:lvl3pPr>
            <a:lvl4pPr marL="723900" indent="0">
              <a:buNone/>
              <a:defRPr/>
            </a:lvl4pPr>
            <a:lvl5pPr marL="927100" indent="0">
              <a:buNone/>
              <a:defRPr/>
            </a:lvl5pPr>
          </a:lstStyle>
          <a:p>
            <a:pPr lvl="0"/>
            <a:r>
              <a:rPr lang="sv-SE"/>
              <a:t>Redigera format för bakgrundstext</a:t>
            </a:r>
          </a:p>
        </p:txBody>
      </p:sp>
    </p:spTree>
    <p:extLst>
      <p:ext uri="{BB962C8B-B14F-4D97-AF65-F5344CB8AC3E}">
        <p14:creationId xmlns:p14="http://schemas.microsoft.com/office/powerpoint/2010/main" val="271981673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Rubrik, text och stor bild höger - 2">
    <p:spTree>
      <p:nvGrpSpPr>
        <p:cNvPr id="1" name=""/>
        <p:cNvGrpSpPr/>
        <p:nvPr/>
      </p:nvGrpSpPr>
      <p:grpSpPr>
        <a:xfrm>
          <a:off x="0" y="0"/>
          <a:ext cx="0" cy="0"/>
          <a:chOff x="0" y="0"/>
          <a:chExt cx="0" cy="0"/>
        </a:xfrm>
      </p:grpSpPr>
      <p:sp>
        <p:nvSpPr>
          <p:cNvPr id="2" name="Rubrik 1"/>
          <p:cNvSpPr>
            <a:spLocks noGrp="1"/>
          </p:cNvSpPr>
          <p:nvPr>
            <p:ph type="title"/>
          </p:nvPr>
        </p:nvSpPr>
        <p:spPr>
          <a:xfrm>
            <a:off x="1071793" y="687600"/>
            <a:ext cx="9104716" cy="1296144"/>
          </a:xfrm>
        </p:spPr>
        <p:txBody>
          <a:bodyPr/>
          <a:lstStyle/>
          <a:p>
            <a:r>
              <a:rPr lang="sv-SE"/>
              <a:t>Klicka här för att ändra mall för rubrikformat</a:t>
            </a:r>
            <a:endParaRPr lang="sv-SE" dirty="0"/>
          </a:p>
        </p:txBody>
      </p:sp>
      <p:sp>
        <p:nvSpPr>
          <p:cNvPr id="4" name="Platshållare för datum 3"/>
          <p:cNvSpPr>
            <a:spLocks noGrp="1"/>
          </p:cNvSpPr>
          <p:nvPr>
            <p:ph type="dt" sz="half" idx="10"/>
          </p:nvPr>
        </p:nvSpPr>
        <p:spPr/>
        <p:txBody>
          <a:bodyPr/>
          <a:lstStyle/>
          <a:p>
            <a:endParaRPr lang="sv-SE" dirty="0"/>
          </a:p>
        </p:txBody>
      </p:sp>
      <p:sp>
        <p:nvSpPr>
          <p:cNvPr id="5" name="Platshållare för sidfot 4"/>
          <p:cNvSpPr>
            <a:spLocks noGrp="1"/>
          </p:cNvSpPr>
          <p:nvPr>
            <p:ph type="ftr" sz="quarter" idx="11"/>
          </p:nvPr>
        </p:nvSpPr>
        <p:spPr/>
        <p:txBody>
          <a:bodyPr/>
          <a:lstStyle/>
          <a:p>
            <a:r>
              <a:rPr lang="sv-SE"/>
              <a:t>Sveriges kunskapsmyndighet för vård och omsorg </a:t>
            </a:r>
            <a:endParaRPr lang="sv-SE" dirty="0"/>
          </a:p>
        </p:txBody>
      </p:sp>
      <p:sp>
        <p:nvSpPr>
          <p:cNvPr id="6" name="Platshållare för bildnummer 5"/>
          <p:cNvSpPr>
            <a:spLocks noGrp="1"/>
          </p:cNvSpPr>
          <p:nvPr>
            <p:ph type="sldNum" sz="quarter" idx="12"/>
          </p:nvPr>
        </p:nvSpPr>
        <p:spPr/>
        <p:txBody>
          <a:bodyPr/>
          <a:lstStyle/>
          <a:p>
            <a:fld id="{F3A1DABF-CD59-47A1-8187-10F3203EF599}" type="slidenum">
              <a:rPr lang="sv-SE" smtClean="0"/>
              <a:t>‹#›</a:t>
            </a:fld>
            <a:endParaRPr lang="sv-SE" dirty="0"/>
          </a:p>
        </p:txBody>
      </p:sp>
      <p:sp>
        <p:nvSpPr>
          <p:cNvPr id="9" name="Platshållare för bild 8"/>
          <p:cNvSpPr>
            <a:spLocks noGrp="1"/>
          </p:cNvSpPr>
          <p:nvPr>
            <p:ph type="pic" sz="quarter" idx="14"/>
          </p:nvPr>
        </p:nvSpPr>
        <p:spPr>
          <a:xfrm>
            <a:off x="5767346" y="2127600"/>
            <a:ext cx="6424655" cy="3439984"/>
          </a:xfrm>
        </p:spPr>
        <p:txBody>
          <a:bodyPr/>
          <a:lstStyle>
            <a:lvl1pPr marL="0" indent="0">
              <a:buNone/>
              <a:defRPr b="0"/>
            </a:lvl1pPr>
          </a:lstStyle>
          <a:p>
            <a:r>
              <a:rPr lang="sv-SE"/>
              <a:t>Klicka på ikonen för att lägga till en bild</a:t>
            </a:r>
            <a:endParaRPr lang="sv-SE" dirty="0"/>
          </a:p>
        </p:txBody>
      </p:sp>
      <p:sp>
        <p:nvSpPr>
          <p:cNvPr id="12" name="Platshållare för text 11"/>
          <p:cNvSpPr>
            <a:spLocks noGrp="1"/>
          </p:cNvSpPr>
          <p:nvPr>
            <p:ph type="body" sz="quarter" idx="15"/>
          </p:nvPr>
        </p:nvSpPr>
        <p:spPr>
          <a:xfrm>
            <a:off x="840319" y="5221275"/>
            <a:ext cx="4562981" cy="367200"/>
          </a:xfrm>
        </p:spPr>
        <p:txBody>
          <a:bodyPr anchor="b" anchorCtr="0"/>
          <a:lstStyle>
            <a:lvl1pPr marL="0" indent="0" algn="r">
              <a:spcBef>
                <a:spcPts val="0"/>
              </a:spcBef>
              <a:spcAft>
                <a:spcPts val="0"/>
              </a:spcAft>
              <a:buNone/>
              <a:defRPr sz="900" b="0" i="1"/>
            </a:lvl1pPr>
            <a:lvl2pPr marL="285750" indent="0">
              <a:buNone/>
              <a:defRPr sz="900"/>
            </a:lvl2pPr>
            <a:lvl3pPr marL="539750" indent="0">
              <a:buNone/>
              <a:defRPr sz="900"/>
            </a:lvl3pPr>
            <a:lvl4pPr marL="723900" indent="0">
              <a:buNone/>
              <a:defRPr sz="900"/>
            </a:lvl4pPr>
            <a:lvl5pPr marL="927100" indent="0">
              <a:buNone/>
              <a:defRPr sz="900"/>
            </a:lvl5pPr>
          </a:lstStyle>
          <a:p>
            <a:pPr lvl="0"/>
            <a:r>
              <a:rPr lang="sv-SE"/>
              <a:t>Redigera format för bakgrundstext</a:t>
            </a:r>
          </a:p>
        </p:txBody>
      </p:sp>
      <p:sp>
        <p:nvSpPr>
          <p:cNvPr id="10" name="Platshållare för innehåll 7"/>
          <p:cNvSpPr>
            <a:spLocks noGrp="1"/>
          </p:cNvSpPr>
          <p:nvPr>
            <p:ph sz="quarter" idx="13"/>
          </p:nvPr>
        </p:nvSpPr>
        <p:spPr>
          <a:xfrm>
            <a:off x="1068918" y="2139351"/>
            <a:ext cx="4547029" cy="3632799"/>
          </a:xfrm>
        </p:spPr>
        <p:txBody>
          <a:bodyPr/>
          <a:lstStyle>
            <a:lvl1pPr marL="0" marR="0" indent="0" algn="l" defTabSz="914400" rtl="0" eaLnBrk="1" fontAlgn="auto" latinLnBrk="0" hangingPunct="1">
              <a:lnSpc>
                <a:spcPct val="100000"/>
              </a:lnSpc>
              <a:spcBef>
                <a:spcPts val="800"/>
              </a:spcBef>
              <a:spcAft>
                <a:spcPts val="800"/>
              </a:spcAft>
              <a:buClrTx/>
              <a:buSzPct val="115000"/>
              <a:buFont typeface="Century Gothic" pitchFamily="34" charset="0"/>
              <a:buNone/>
              <a:tabLst/>
              <a:defRPr sz="2000"/>
            </a:lvl1pPr>
            <a:lvl2pPr>
              <a:defRPr sz="2000"/>
            </a:lvl2pPr>
          </a:lstStyle>
          <a:p>
            <a:pPr marL="0" marR="0" lvl="0" indent="0" algn="l" defTabSz="914400" rtl="0" eaLnBrk="1" fontAlgn="auto" latinLnBrk="0" hangingPunct="1">
              <a:lnSpc>
                <a:spcPct val="100000"/>
              </a:lnSpc>
              <a:spcBef>
                <a:spcPts val="800"/>
              </a:spcBef>
              <a:spcAft>
                <a:spcPts val="800"/>
              </a:spcAft>
              <a:buClrTx/>
              <a:buSzPct val="115000"/>
              <a:buFont typeface="Century Gothic" pitchFamily="34" charset="0"/>
              <a:buNone/>
              <a:tabLst/>
              <a:defRPr/>
            </a:pPr>
            <a:r>
              <a:rPr lang="sv-SE"/>
              <a:t>Redigera format för bakgrundstext</a:t>
            </a:r>
          </a:p>
          <a:p>
            <a:pPr marL="0" marR="0" lvl="1" indent="0" algn="l" defTabSz="914400" rtl="0" eaLnBrk="1" fontAlgn="auto" latinLnBrk="0" hangingPunct="1">
              <a:lnSpc>
                <a:spcPct val="100000"/>
              </a:lnSpc>
              <a:spcBef>
                <a:spcPts val="800"/>
              </a:spcBef>
              <a:spcAft>
                <a:spcPts val="800"/>
              </a:spcAft>
              <a:buClrTx/>
              <a:buSzPct val="115000"/>
              <a:buFont typeface="Century Gothic" pitchFamily="34" charset="0"/>
              <a:buNone/>
              <a:tabLst/>
              <a:defRPr/>
            </a:pPr>
            <a:r>
              <a:rPr lang="sv-SE"/>
              <a:t>Nivå två</a:t>
            </a:r>
          </a:p>
        </p:txBody>
      </p:sp>
    </p:spTree>
    <p:extLst>
      <p:ext uri="{BB962C8B-B14F-4D97-AF65-F5344CB8AC3E}">
        <p14:creationId xmlns:p14="http://schemas.microsoft.com/office/powerpoint/2010/main" val="258760849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Rubrik, punktlista och bild vänster">
    <p:spTree>
      <p:nvGrpSpPr>
        <p:cNvPr id="1" name=""/>
        <p:cNvGrpSpPr/>
        <p:nvPr/>
      </p:nvGrpSpPr>
      <p:grpSpPr>
        <a:xfrm>
          <a:off x="0" y="0"/>
          <a:ext cx="0" cy="0"/>
          <a:chOff x="0" y="0"/>
          <a:chExt cx="0" cy="0"/>
        </a:xfrm>
      </p:grpSpPr>
      <p:sp>
        <p:nvSpPr>
          <p:cNvPr id="2" name="Rubrik 1"/>
          <p:cNvSpPr>
            <a:spLocks noGrp="1"/>
          </p:cNvSpPr>
          <p:nvPr>
            <p:ph type="title"/>
          </p:nvPr>
        </p:nvSpPr>
        <p:spPr>
          <a:xfrm>
            <a:off x="1071792" y="687600"/>
            <a:ext cx="9276592" cy="1296144"/>
          </a:xfrm>
        </p:spPr>
        <p:txBody>
          <a:bodyPr/>
          <a:lstStyle/>
          <a:p>
            <a:r>
              <a:rPr lang="sv-SE"/>
              <a:t>Klicka här för att ändra mall för rubrikformat</a:t>
            </a:r>
            <a:endParaRPr lang="sv-SE" dirty="0"/>
          </a:p>
        </p:txBody>
      </p:sp>
      <p:sp>
        <p:nvSpPr>
          <p:cNvPr id="4" name="Platshållare för datum 3"/>
          <p:cNvSpPr>
            <a:spLocks noGrp="1"/>
          </p:cNvSpPr>
          <p:nvPr>
            <p:ph type="dt" sz="half" idx="10"/>
          </p:nvPr>
        </p:nvSpPr>
        <p:spPr/>
        <p:txBody>
          <a:bodyPr/>
          <a:lstStyle/>
          <a:p>
            <a:endParaRPr lang="sv-SE" dirty="0"/>
          </a:p>
        </p:txBody>
      </p:sp>
      <p:sp>
        <p:nvSpPr>
          <p:cNvPr id="5" name="Platshållare för sidfot 4"/>
          <p:cNvSpPr>
            <a:spLocks noGrp="1"/>
          </p:cNvSpPr>
          <p:nvPr>
            <p:ph type="ftr" sz="quarter" idx="11"/>
          </p:nvPr>
        </p:nvSpPr>
        <p:spPr/>
        <p:txBody>
          <a:bodyPr/>
          <a:lstStyle/>
          <a:p>
            <a:r>
              <a:rPr lang="sv-SE"/>
              <a:t>Sveriges kunskapsmyndighet för vård och omsorg </a:t>
            </a:r>
            <a:endParaRPr lang="sv-SE" dirty="0"/>
          </a:p>
        </p:txBody>
      </p:sp>
      <p:sp>
        <p:nvSpPr>
          <p:cNvPr id="6" name="Platshållare för bildnummer 5"/>
          <p:cNvSpPr>
            <a:spLocks noGrp="1"/>
          </p:cNvSpPr>
          <p:nvPr>
            <p:ph type="sldNum" sz="quarter" idx="12"/>
          </p:nvPr>
        </p:nvSpPr>
        <p:spPr/>
        <p:txBody>
          <a:bodyPr/>
          <a:lstStyle/>
          <a:p>
            <a:fld id="{F3A1DABF-CD59-47A1-8187-10F3203EF599}" type="slidenum">
              <a:rPr lang="sv-SE" smtClean="0"/>
              <a:t>‹#›</a:t>
            </a:fld>
            <a:endParaRPr lang="sv-SE" dirty="0"/>
          </a:p>
        </p:txBody>
      </p:sp>
      <p:sp>
        <p:nvSpPr>
          <p:cNvPr id="9" name="Platshållare för bild 8"/>
          <p:cNvSpPr>
            <a:spLocks noGrp="1"/>
          </p:cNvSpPr>
          <p:nvPr>
            <p:ph type="pic" sz="quarter" idx="14"/>
          </p:nvPr>
        </p:nvSpPr>
        <p:spPr>
          <a:xfrm>
            <a:off x="1068918" y="2127601"/>
            <a:ext cx="4399721" cy="3441117"/>
          </a:xfrm>
        </p:spPr>
        <p:txBody>
          <a:bodyPr/>
          <a:lstStyle>
            <a:lvl1pPr marL="0" indent="0">
              <a:buNone/>
              <a:defRPr sz="1400" b="0"/>
            </a:lvl1pPr>
          </a:lstStyle>
          <a:p>
            <a:r>
              <a:rPr lang="sv-SE"/>
              <a:t>Klicka på ikonen för att lägga till en bild</a:t>
            </a:r>
            <a:endParaRPr lang="sv-SE" dirty="0"/>
          </a:p>
        </p:txBody>
      </p:sp>
      <p:sp>
        <p:nvSpPr>
          <p:cNvPr id="15" name="Platshållare för text 11"/>
          <p:cNvSpPr>
            <a:spLocks noGrp="1"/>
          </p:cNvSpPr>
          <p:nvPr>
            <p:ph type="body" sz="quarter" idx="15"/>
          </p:nvPr>
        </p:nvSpPr>
        <p:spPr>
          <a:xfrm>
            <a:off x="5716437" y="5221275"/>
            <a:ext cx="4658265" cy="367200"/>
          </a:xfrm>
        </p:spPr>
        <p:txBody>
          <a:bodyPr anchor="b" anchorCtr="0"/>
          <a:lstStyle>
            <a:lvl1pPr marL="0" indent="0" algn="l">
              <a:spcBef>
                <a:spcPts val="0"/>
              </a:spcBef>
              <a:spcAft>
                <a:spcPts val="0"/>
              </a:spcAft>
              <a:buNone/>
              <a:defRPr sz="900" b="0" i="1"/>
            </a:lvl1pPr>
            <a:lvl2pPr marL="285750" indent="0">
              <a:buNone/>
              <a:defRPr sz="900"/>
            </a:lvl2pPr>
            <a:lvl3pPr marL="539750" indent="0">
              <a:buNone/>
              <a:defRPr sz="900"/>
            </a:lvl3pPr>
            <a:lvl4pPr marL="723900" indent="0">
              <a:buNone/>
              <a:defRPr sz="900"/>
            </a:lvl4pPr>
            <a:lvl5pPr marL="927100" indent="0">
              <a:buNone/>
              <a:defRPr sz="900"/>
            </a:lvl5pPr>
          </a:lstStyle>
          <a:p>
            <a:pPr lvl="0"/>
            <a:r>
              <a:rPr lang="sv-SE"/>
              <a:t>Redigera format för bakgrundstext</a:t>
            </a:r>
          </a:p>
        </p:txBody>
      </p:sp>
      <p:sp>
        <p:nvSpPr>
          <p:cNvPr id="10" name="Platshållare för text 6"/>
          <p:cNvSpPr>
            <a:spLocks noGrp="1"/>
          </p:cNvSpPr>
          <p:nvPr>
            <p:ph type="body" sz="quarter" idx="16"/>
          </p:nvPr>
        </p:nvSpPr>
        <p:spPr>
          <a:xfrm>
            <a:off x="5715457" y="2139951"/>
            <a:ext cx="4451988" cy="3648075"/>
          </a:xfrm>
        </p:spPr>
        <p:txBody>
          <a:bodyPr/>
          <a:lstStyle>
            <a:lvl1pPr>
              <a:spcBef>
                <a:spcPts val="0"/>
              </a:spcBef>
              <a:defRPr sz="2600"/>
            </a:lvl1pPr>
            <a:lvl2pPr>
              <a:defRPr sz="2000"/>
            </a:lvl2pPr>
          </a:lstStyle>
          <a:p>
            <a:pPr lvl="0"/>
            <a:r>
              <a:rPr lang="sv-SE"/>
              <a:t>Redigera format för bakgrundstext</a:t>
            </a:r>
          </a:p>
          <a:p>
            <a:pPr lvl="1"/>
            <a:r>
              <a:rPr lang="sv-SE"/>
              <a:t>Nivå två</a:t>
            </a:r>
          </a:p>
          <a:p>
            <a:pPr lvl="2"/>
            <a:r>
              <a:rPr lang="sv-SE"/>
              <a:t>Nivå tre</a:t>
            </a:r>
          </a:p>
        </p:txBody>
      </p:sp>
    </p:spTree>
    <p:extLst>
      <p:ext uri="{BB962C8B-B14F-4D97-AF65-F5344CB8AC3E}">
        <p14:creationId xmlns:p14="http://schemas.microsoft.com/office/powerpoint/2010/main" val="49016325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Rubrik, punktlista och stor bild vänster">
    <p:spTree>
      <p:nvGrpSpPr>
        <p:cNvPr id="1" name=""/>
        <p:cNvGrpSpPr/>
        <p:nvPr/>
      </p:nvGrpSpPr>
      <p:grpSpPr>
        <a:xfrm>
          <a:off x="0" y="0"/>
          <a:ext cx="0" cy="0"/>
          <a:chOff x="0" y="0"/>
          <a:chExt cx="0" cy="0"/>
        </a:xfrm>
      </p:grpSpPr>
      <p:sp>
        <p:nvSpPr>
          <p:cNvPr id="2" name="Rubrik 1"/>
          <p:cNvSpPr>
            <a:spLocks noGrp="1"/>
          </p:cNvSpPr>
          <p:nvPr>
            <p:ph type="title"/>
          </p:nvPr>
        </p:nvSpPr>
        <p:spPr>
          <a:xfrm>
            <a:off x="1071792" y="687600"/>
            <a:ext cx="9302909" cy="1296144"/>
          </a:xfrm>
        </p:spPr>
        <p:txBody>
          <a:bodyPr/>
          <a:lstStyle/>
          <a:p>
            <a:r>
              <a:rPr lang="sv-SE"/>
              <a:t>Klicka här för att ändra mall för rubrikformat</a:t>
            </a:r>
            <a:endParaRPr lang="sv-SE" dirty="0"/>
          </a:p>
        </p:txBody>
      </p:sp>
      <p:sp>
        <p:nvSpPr>
          <p:cNvPr id="4" name="Platshållare för datum 3"/>
          <p:cNvSpPr>
            <a:spLocks noGrp="1"/>
          </p:cNvSpPr>
          <p:nvPr>
            <p:ph type="dt" sz="half" idx="10"/>
          </p:nvPr>
        </p:nvSpPr>
        <p:spPr/>
        <p:txBody>
          <a:bodyPr/>
          <a:lstStyle/>
          <a:p>
            <a:endParaRPr lang="sv-SE" dirty="0"/>
          </a:p>
        </p:txBody>
      </p:sp>
      <p:sp>
        <p:nvSpPr>
          <p:cNvPr id="5" name="Platshållare för sidfot 4"/>
          <p:cNvSpPr>
            <a:spLocks noGrp="1"/>
          </p:cNvSpPr>
          <p:nvPr>
            <p:ph type="ftr" sz="quarter" idx="11"/>
          </p:nvPr>
        </p:nvSpPr>
        <p:spPr/>
        <p:txBody>
          <a:bodyPr/>
          <a:lstStyle/>
          <a:p>
            <a:r>
              <a:rPr lang="sv-SE"/>
              <a:t>Sveriges kunskapsmyndighet för vård och omsorg </a:t>
            </a:r>
            <a:endParaRPr lang="sv-SE" dirty="0"/>
          </a:p>
        </p:txBody>
      </p:sp>
      <p:sp>
        <p:nvSpPr>
          <p:cNvPr id="6" name="Platshållare för bildnummer 5"/>
          <p:cNvSpPr>
            <a:spLocks noGrp="1"/>
          </p:cNvSpPr>
          <p:nvPr>
            <p:ph type="sldNum" sz="quarter" idx="12"/>
          </p:nvPr>
        </p:nvSpPr>
        <p:spPr/>
        <p:txBody>
          <a:bodyPr/>
          <a:lstStyle/>
          <a:p>
            <a:fld id="{F3A1DABF-CD59-47A1-8187-10F3203EF599}" type="slidenum">
              <a:rPr lang="sv-SE" smtClean="0"/>
              <a:t>‹#›</a:t>
            </a:fld>
            <a:endParaRPr lang="sv-SE" dirty="0"/>
          </a:p>
        </p:txBody>
      </p:sp>
      <p:sp>
        <p:nvSpPr>
          <p:cNvPr id="9" name="Platshållare för bild 8"/>
          <p:cNvSpPr>
            <a:spLocks noGrp="1"/>
          </p:cNvSpPr>
          <p:nvPr>
            <p:ph type="pic" sz="quarter" idx="14"/>
          </p:nvPr>
        </p:nvSpPr>
        <p:spPr>
          <a:xfrm>
            <a:off x="1" y="2127600"/>
            <a:ext cx="5458940" cy="3439984"/>
          </a:xfrm>
        </p:spPr>
        <p:txBody>
          <a:bodyPr/>
          <a:lstStyle>
            <a:lvl1pPr marL="0" indent="0">
              <a:buNone/>
              <a:defRPr b="0"/>
            </a:lvl1pPr>
          </a:lstStyle>
          <a:p>
            <a:r>
              <a:rPr lang="sv-SE"/>
              <a:t>Klicka på ikonen för att lägga till en bild</a:t>
            </a:r>
            <a:endParaRPr lang="sv-SE" dirty="0"/>
          </a:p>
        </p:txBody>
      </p:sp>
      <p:sp>
        <p:nvSpPr>
          <p:cNvPr id="11" name="Platshållare för text 11"/>
          <p:cNvSpPr>
            <a:spLocks noGrp="1"/>
          </p:cNvSpPr>
          <p:nvPr>
            <p:ph type="body" sz="quarter" idx="15"/>
          </p:nvPr>
        </p:nvSpPr>
        <p:spPr>
          <a:xfrm>
            <a:off x="5704936" y="5221275"/>
            <a:ext cx="4704272" cy="367200"/>
          </a:xfrm>
        </p:spPr>
        <p:txBody>
          <a:bodyPr anchor="b" anchorCtr="0"/>
          <a:lstStyle>
            <a:lvl1pPr marL="0" indent="0" algn="l">
              <a:spcBef>
                <a:spcPts val="0"/>
              </a:spcBef>
              <a:spcAft>
                <a:spcPts val="0"/>
              </a:spcAft>
              <a:buNone/>
              <a:defRPr sz="900" b="0" i="1"/>
            </a:lvl1pPr>
            <a:lvl2pPr marL="285750" indent="0">
              <a:buNone/>
              <a:defRPr sz="900"/>
            </a:lvl2pPr>
            <a:lvl3pPr marL="539750" indent="0">
              <a:buNone/>
              <a:defRPr sz="900"/>
            </a:lvl3pPr>
            <a:lvl4pPr marL="723900" indent="0">
              <a:buNone/>
              <a:defRPr sz="900"/>
            </a:lvl4pPr>
            <a:lvl5pPr marL="927100" indent="0">
              <a:buNone/>
              <a:defRPr sz="900"/>
            </a:lvl5pPr>
          </a:lstStyle>
          <a:p>
            <a:pPr lvl="0"/>
            <a:r>
              <a:rPr lang="sv-SE"/>
              <a:t>Redigera format för bakgrundstext</a:t>
            </a:r>
          </a:p>
        </p:txBody>
      </p:sp>
      <p:sp>
        <p:nvSpPr>
          <p:cNvPr id="13" name="Platshållare för text 6"/>
          <p:cNvSpPr>
            <a:spLocks noGrp="1"/>
          </p:cNvSpPr>
          <p:nvPr>
            <p:ph type="body" sz="quarter" idx="16"/>
          </p:nvPr>
        </p:nvSpPr>
        <p:spPr>
          <a:xfrm>
            <a:off x="5715457" y="2139951"/>
            <a:ext cx="4451988" cy="3648075"/>
          </a:xfrm>
        </p:spPr>
        <p:txBody>
          <a:bodyPr/>
          <a:lstStyle>
            <a:lvl1pPr>
              <a:spcBef>
                <a:spcPts val="0"/>
              </a:spcBef>
              <a:defRPr sz="2600"/>
            </a:lvl1pPr>
            <a:lvl2pPr>
              <a:defRPr sz="2000"/>
            </a:lvl2pPr>
          </a:lstStyle>
          <a:p>
            <a:pPr lvl="0"/>
            <a:r>
              <a:rPr lang="sv-SE"/>
              <a:t>Redigera format för bakgrundstext</a:t>
            </a:r>
          </a:p>
          <a:p>
            <a:pPr lvl="1"/>
            <a:r>
              <a:rPr lang="sv-SE"/>
              <a:t>Nivå två</a:t>
            </a:r>
          </a:p>
          <a:p>
            <a:pPr lvl="2"/>
            <a:r>
              <a:rPr lang="sv-SE"/>
              <a:t>Nivå tre</a:t>
            </a:r>
          </a:p>
        </p:txBody>
      </p:sp>
    </p:spTree>
    <p:extLst>
      <p:ext uri="{BB962C8B-B14F-4D97-AF65-F5344CB8AC3E}">
        <p14:creationId xmlns:p14="http://schemas.microsoft.com/office/powerpoint/2010/main" val="221058839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Rubrik, text och bild vänster - 1">
    <p:spTree>
      <p:nvGrpSpPr>
        <p:cNvPr id="1" name=""/>
        <p:cNvGrpSpPr/>
        <p:nvPr/>
      </p:nvGrpSpPr>
      <p:grpSpPr>
        <a:xfrm>
          <a:off x="0" y="0"/>
          <a:ext cx="0" cy="0"/>
          <a:chOff x="0" y="0"/>
          <a:chExt cx="0" cy="0"/>
        </a:xfrm>
      </p:grpSpPr>
      <p:sp>
        <p:nvSpPr>
          <p:cNvPr id="2" name="Rubrik 1"/>
          <p:cNvSpPr>
            <a:spLocks noGrp="1"/>
          </p:cNvSpPr>
          <p:nvPr>
            <p:ph type="title"/>
          </p:nvPr>
        </p:nvSpPr>
        <p:spPr>
          <a:xfrm>
            <a:off x="1071792" y="687600"/>
            <a:ext cx="9276592" cy="1296144"/>
          </a:xfrm>
        </p:spPr>
        <p:txBody>
          <a:bodyPr/>
          <a:lstStyle/>
          <a:p>
            <a:r>
              <a:rPr lang="sv-SE"/>
              <a:t>Klicka här för att ändra mall för rubrikformat</a:t>
            </a:r>
            <a:endParaRPr lang="sv-SE" dirty="0"/>
          </a:p>
        </p:txBody>
      </p:sp>
      <p:sp>
        <p:nvSpPr>
          <p:cNvPr id="4" name="Platshållare för datum 3"/>
          <p:cNvSpPr>
            <a:spLocks noGrp="1"/>
          </p:cNvSpPr>
          <p:nvPr>
            <p:ph type="dt" sz="half" idx="10"/>
          </p:nvPr>
        </p:nvSpPr>
        <p:spPr/>
        <p:txBody>
          <a:bodyPr/>
          <a:lstStyle/>
          <a:p>
            <a:endParaRPr lang="sv-SE" dirty="0"/>
          </a:p>
        </p:txBody>
      </p:sp>
      <p:sp>
        <p:nvSpPr>
          <p:cNvPr id="5" name="Platshållare för sidfot 4"/>
          <p:cNvSpPr>
            <a:spLocks noGrp="1"/>
          </p:cNvSpPr>
          <p:nvPr>
            <p:ph type="ftr" sz="quarter" idx="11"/>
          </p:nvPr>
        </p:nvSpPr>
        <p:spPr/>
        <p:txBody>
          <a:bodyPr/>
          <a:lstStyle/>
          <a:p>
            <a:r>
              <a:rPr lang="sv-SE"/>
              <a:t>Sveriges kunskapsmyndighet för vård och omsorg </a:t>
            </a:r>
            <a:endParaRPr lang="sv-SE" dirty="0"/>
          </a:p>
        </p:txBody>
      </p:sp>
      <p:sp>
        <p:nvSpPr>
          <p:cNvPr id="6" name="Platshållare för bildnummer 5"/>
          <p:cNvSpPr>
            <a:spLocks noGrp="1"/>
          </p:cNvSpPr>
          <p:nvPr>
            <p:ph type="sldNum" sz="quarter" idx="12"/>
          </p:nvPr>
        </p:nvSpPr>
        <p:spPr/>
        <p:txBody>
          <a:bodyPr/>
          <a:lstStyle/>
          <a:p>
            <a:fld id="{F3A1DABF-CD59-47A1-8187-10F3203EF599}" type="slidenum">
              <a:rPr lang="sv-SE" smtClean="0"/>
              <a:t>‹#›</a:t>
            </a:fld>
            <a:endParaRPr lang="sv-SE" dirty="0"/>
          </a:p>
        </p:txBody>
      </p:sp>
      <p:sp>
        <p:nvSpPr>
          <p:cNvPr id="9" name="Platshållare för bild 8"/>
          <p:cNvSpPr>
            <a:spLocks noGrp="1"/>
          </p:cNvSpPr>
          <p:nvPr>
            <p:ph type="pic" sz="quarter" idx="14"/>
          </p:nvPr>
        </p:nvSpPr>
        <p:spPr>
          <a:xfrm>
            <a:off x="1068918" y="2127601"/>
            <a:ext cx="4399721" cy="3441117"/>
          </a:xfrm>
        </p:spPr>
        <p:txBody>
          <a:bodyPr/>
          <a:lstStyle>
            <a:lvl1pPr marL="0" indent="0">
              <a:buNone/>
              <a:defRPr sz="1400" b="0"/>
            </a:lvl1pPr>
          </a:lstStyle>
          <a:p>
            <a:r>
              <a:rPr lang="sv-SE"/>
              <a:t>Klicka på ikonen för att lägga till en bild</a:t>
            </a:r>
            <a:endParaRPr lang="sv-SE" dirty="0"/>
          </a:p>
        </p:txBody>
      </p:sp>
      <p:sp>
        <p:nvSpPr>
          <p:cNvPr id="15" name="Platshållare för text 11"/>
          <p:cNvSpPr>
            <a:spLocks noGrp="1"/>
          </p:cNvSpPr>
          <p:nvPr>
            <p:ph type="body" sz="quarter" idx="15"/>
          </p:nvPr>
        </p:nvSpPr>
        <p:spPr>
          <a:xfrm>
            <a:off x="5716437" y="5221275"/>
            <a:ext cx="4658265" cy="367200"/>
          </a:xfrm>
        </p:spPr>
        <p:txBody>
          <a:bodyPr anchor="b" anchorCtr="0"/>
          <a:lstStyle>
            <a:lvl1pPr marL="0" indent="0" algn="l">
              <a:spcBef>
                <a:spcPts val="0"/>
              </a:spcBef>
              <a:spcAft>
                <a:spcPts val="0"/>
              </a:spcAft>
              <a:buNone/>
              <a:defRPr sz="900" b="0" i="1"/>
            </a:lvl1pPr>
            <a:lvl2pPr marL="285750" indent="0">
              <a:buNone/>
              <a:defRPr sz="900"/>
            </a:lvl2pPr>
            <a:lvl3pPr marL="539750" indent="0">
              <a:buNone/>
              <a:defRPr sz="900"/>
            </a:lvl3pPr>
            <a:lvl4pPr marL="723900" indent="0">
              <a:buNone/>
              <a:defRPr sz="900"/>
            </a:lvl4pPr>
            <a:lvl5pPr marL="927100" indent="0">
              <a:buNone/>
              <a:defRPr sz="900"/>
            </a:lvl5pPr>
          </a:lstStyle>
          <a:p>
            <a:pPr lvl="0"/>
            <a:r>
              <a:rPr lang="sv-SE"/>
              <a:t>Redigera format för bakgrundstext</a:t>
            </a:r>
          </a:p>
        </p:txBody>
      </p:sp>
      <p:sp>
        <p:nvSpPr>
          <p:cNvPr id="10" name="Platshållare för text 6"/>
          <p:cNvSpPr>
            <a:spLocks noGrp="1"/>
          </p:cNvSpPr>
          <p:nvPr>
            <p:ph type="body" sz="quarter" idx="16"/>
          </p:nvPr>
        </p:nvSpPr>
        <p:spPr>
          <a:xfrm>
            <a:off x="5704936" y="2130426"/>
            <a:ext cx="4668848" cy="2976412"/>
          </a:xfrm>
        </p:spPr>
        <p:txBody>
          <a:bodyPr/>
          <a:lstStyle>
            <a:lvl1pPr marL="0" indent="0">
              <a:buNone/>
              <a:defRPr sz="2600"/>
            </a:lvl1pPr>
            <a:lvl2pPr marL="285750" indent="0">
              <a:buNone/>
              <a:defRPr sz="2000"/>
            </a:lvl2pPr>
            <a:lvl3pPr marL="539750" indent="0">
              <a:buNone/>
              <a:defRPr/>
            </a:lvl3pPr>
            <a:lvl4pPr marL="723900" indent="0">
              <a:buNone/>
              <a:defRPr/>
            </a:lvl4pPr>
            <a:lvl5pPr marL="927100" indent="0">
              <a:buNone/>
              <a:defRPr/>
            </a:lvl5pPr>
          </a:lstStyle>
          <a:p>
            <a:pPr lvl="0"/>
            <a:r>
              <a:rPr lang="sv-SE"/>
              <a:t>Redigera format för bakgrundstext</a:t>
            </a:r>
          </a:p>
        </p:txBody>
      </p:sp>
    </p:spTree>
    <p:extLst>
      <p:ext uri="{BB962C8B-B14F-4D97-AF65-F5344CB8AC3E}">
        <p14:creationId xmlns:p14="http://schemas.microsoft.com/office/powerpoint/2010/main" val="930349355"/>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Rubrik, text och bild vänster - 2">
    <p:spTree>
      <p:nvGrpSpPr>
        <p:cNvPr id="1" name=""/>
        <p:cNvGrpSpPr/>
        <p:nvPr/>
      </p:nvGrpSpPr>
      <p:grpSpPr>
        <a:xfrm>
          <a:off x="0" y="0"/>
          <a:ext cx="0" cy="0"/>
          <a:chOff x="0" y="0"/>
          <a:chExt cx="0" cy="0"/>
        </a:xfrm>
      </p:grpSpPr>
      <p:sp>
        <p:nvSpPr>
          <p:cNvPr id="2" name="Rubrik 1"/>
          <p:cNvSpPr>
            <a:spLocks noGrp="1"/>
          </p:cNvSpPr>
          <p:nvPr>
            <p:ph type="title"/>
          </p:nvPr>
        </p:nvSpPr>
        <p:spPr>
          <a:xfrm>
            <a:off x="1071792" y="687600"/>
            <a:ext cx="9276592" cy="1296144"/>
          </a:xfrm>
        </p:spPr>
        <p:txBody>
          <a:bodyPr/>
          <a:lstStyle/>
          <a:p>
            <a:r>
              <a:rPr lang="sv-SE"/>
              <a:t>Klicka här för att ändra mall för rubrikformat</a:t>
            </a:r>
            <a:endParaRPr lang="sv-SE" dirty="0"/>
          </a:p>
        </p:txBody>
      </p:sp>
      <p:sp>
        <p:nvSpPr>
          <p:cNvPr id="4" name="Platshållare för datum 3"/>
          <p:cNvSpPr>
            <a:spLocks noGrp="1"/>
          </p:cNvSpPr>
          <p:nvPr>
            <p:ph type="dt" sz="half" idx="10"/>
          </p:nvPr>
        </p:nvSpPr>
        <p:spPr/>
        <p:txBody>
          <a:bodyPr/>
          <a:lstStyle/>
          <a:p>
            <a:endParaRPr lang="sv-SE" dirty="0"/>
          </a:p>
        </p:txBody>
      </p:sp>
      <p:sp>
        <p:nvSpPr>
          <p:cNvPr id="5" name="Platshållare för sidfot 4"/>
          <p:cNvSpPr>
            <a:spLocks noGrp="1"/>
          </p:cNvSpPr>
          <p:nvPr>
            <p:ph type="ftr" sz="quarter" idx="11"/>
          </p:nvPr>
        </p:nvSpPr>
        <p:spPr/>
        <p:txBody>
          <a:bodyPr/>
          <a:lstStyle/>
          <a:p>
            <a:r>
              <a:rPr lang="sv-SE"/>
              <a:t>Sveriges kunskapsmyndighet för vård och omsorg </a:t>
            </a:r>
            <a:endParaRPr lang="sv-SE" dirty="0"/>
          </a:p>
        </p:txBody>
      </p:sp>
      <p:sp>
        <p:nvSpPr>
          <p:cNvPr id="6" name="Platshållare för bildnummer 5"/>
          <p:cNvSpPr>
            <a:spLocks noGrp="1"/>
          </p:cNvSpPr>
          <p:nvPr>
            <p:ph type="sldNum" sz="quarter" idx="12"/>
          </p:nvPr>
        </p:nvSpPr>
        <p:spPr/>
        <p:txBody>
          <a:bodyPr/>
          <a:lstStyle/>
          <a:p>
            <a:fld id="{F3A1DABF-CD59-47A1-8187-10F3203EF599}" type="slidenum">
              <a:rPr lang="sv-SE" smtClean="0"/>
              <a:t>‹#›</a:t>
            </a:fld>
            <a:endParaRPr lang="sv-SE" dirty="0"/>
          </a:p>
        </p:txBody>
      </p:sp>
      <p:sp>
        <p:nvSpPr>
          <p:cNvPr id="9" name="Platshållare för bild 8"/>
          <p:cNvSpPr>
            <a:spLocks noGrp="1"/>
          </p:cNvSpPr>
          <p:nvPr>
            <p:ph type="pic" sz="quarter" idx="14"/>
          </p:nvPr>
        </p:nvSpPr>
        <p:spPr>
          <a:xfrm>
            <a:off x="1068918" y="2127601"/>
            <a:ext cx="4399721" cy="3441117"/>
          </a:xfrm>
        </p:spPr>
        <p:txBody>
          <a:bodyPr/>
          <a:lstStyle>
            <a:lvl1pPr marL="0" indent="0">
              <a:buNone/>
              <a:defRPr sz="1400" b="0"/>
            </a:lvl1pPr>
          </a:lstStyle>
          <a:p>
            <a:r>
              <a:rPr lang="sv-SE"/>
              <a:t>Klicka på ikonen för att lägga till en bild</a:t>
            </a:r>
            <a:endParaRPr lang="sv-SE" dirty="0"/>
          </a:p>
        </p:txBody>
      </p:sp>
      <p:sp>
        <p:nvSpPr>
          <p:cNvPr id="15" name="Platshållare för text 11"/>
          <p:cNvSpPr>
            <a:spLocks noGrp="1"/>
          </p:cNvSpPr>
          <p:nvPr>
            <p:ph type="body" sz="quarter" idx="15"/>
          </p:nvPr>
        </p:nvSpPr>
        <p:spPr>
          <a:xfrm>
            <a:off x="5716437" y="5221275"/>
            <a:ext cx="4658265" cy="367200"/>
          </a:xfrm>
        </p:spPr>
        <p:txBody>
          <a:bodyPr anchor="b" anchorCtr="0"/>
          <a:lstStyle>
            <a:lvl1pPr marL="0" indent="0" algn="l">
              <a:spcBef>
                <a:spcPts val="0"/>
              </a:spcBef>
              <a:spcAft>
                <a:spcPts val="0"/>
              </a:spcAft>
              <a:buNone/>
              <a:defRPr sz="900" b="0" i="1"/>
            </a:lvl1pPr>
            <a:lvl2pPr marL="285750" indent="0">
              <a:buNone/>
              <a:defRPr sz="900"/>
            </a:lvl2pPr>
            <a:lvl3pPr marL="539750" indent="0">
              <a:buNone/>
              <a:defRPr sz="900"/>
            </a:lvl3pPr>
            <a:lvl4pPr marL="723900" indent="0">
              <a:buNone/>
              <a:defRPr sz="900"/>
            </a:lvl4pPr>
            <a:lvl5pPr marL="927100" indent="0">
              <a:buNone/>
              <a:defRPr sz="900"/>
            </a:lvl5pPr>
          </a:lstStyle>
          <a:p>
            <a:pPr lvl="0"/>
            <a:r>
              <a:rPr lang="sv-SE"/>
              <a:t>Redigera format för bakgrundstext</a:t>
            </a:r>
          </a:p>
        </p:txBody>
      </p:sp>
      <p:sp>
        <p:nvSpPr>
          <p:cNvPr id="7" name="Platshållare för text 6"/>
          <p:cNvSpPr>
            <a:spLocks noGrp="1"/>
          </p:cNvSpPr>
          <p:nvPr>
            <p:ph type="body" sz="quarter" idx="16"/>
          </p:nvPr>
        </p:nvSpPr>
        <p:spPr>
          <a:xfrm>
            <a:off x="5704936" y="2130426"/>
            <a:ext cx="4668848" cy="2976412"/>
          </a:xfrm>
        </p:spPr>
        <p:txBody>
          <a:bodyPr/>
          <a:lstStyle>
            <a:lvl1pPr marL="0" indent="0">
              <a:buNone/>
              <a:defRPr sz="2000"/>
            </a:lvl1pPr>
            <a:lvl2pPr>
              <a:defRPr sz="2000"/>
            </a:lvl2pPr>
            <a:lvl3pPr>
              <a:defRPr sz="2000"/>
            </a:lvl3pPr>
            <a:lvl4pPr>
              <a:defRPr sz="2000"/>
            </a:lvl4pPr>
            <a:lvl5pPr>
              <a:defRPr sz="2000"/>
            </a:lvl5pPr>
          </a:lstStyle>
          <a:p>
            <a:pPr lvl="0"/>
            <a:r>
              <a:rPr lang="sv-SE"/>
              <a:t>Redigera format för bakgrundstext</a:t>
            </a:r>
          </a:p>
        </p:txBody>
      </p:sp>
    </p:spTree>
    <p:extLst>
      <p:ext uri="{BB962C8B-B14F-4D97-AF65-F5344CB8AC3E}">
        <p14:creationId xmlns:p14="http://schemas.microsoft.com/office/powerpoint/2010/main" val="93034935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Kapitelsida med plats för bild">
    <p:spTree>
      <p:nvGrpSpPr>
        <p:cNvPr id="1" name=""/>
        <p:cNvGrpSpPr/>
        <p:nvPr/>
      </p:nvGrpSpPr>
      <p:grpSpPr>
        <a:xfrm>
          <a:off x="0" y="0"/>
          <a:ext cx="0" cy="0"/>
          <a:chOff x="0" y="0"/>
          <a:chExt cx="0" cy="0"/>
        </a:xfrm>
      </p:grpSpPr>
      <p:sp>
        <p:nvSpPr>
          <p:cNvPr id="10" name="Rektangel 9"/>
          <p:cNvSpPr/>
          <p:nvPr userDrawn="1"/>
        </p:nvSpPr>
        <p:spPr>
          <a:xfrm>
            <a:off x="0" y="0"/>
            <a:ext cx="12192000" cy="6858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1800" dirty="0"/>
          </a:p>
        </p:txBody>
      </p:sp>
      <p:sp>
        <p:nvSpPr>
          <p:cNvPr id="9" name="Platshållare för bild 8"/>
          <p:cNvSpPr>
            <a:spLocks noGrp="1"/>
          </p:cNvSpPr>
          <p:nvPr>
            <p:ph type="pic" sz="quarter" idx="13"/>
          </p:nvPr>
        </p:nvSpPr>
        <p:spPr>
          <a:xfrm>
            <a:off x="0" y="1548842"/>
            <a:ext cx="12196800" cy="5309159"/>
          </a:xfrm>
          <a:custGeom>
            <a:avLst/>
            <a:gdLst>
              <a:gd name="connsiteX0" fmla="*/ 0 w 9147600"/>
              <a:gd name="connsiteY0" fmla="*/ 0 h 2708275"/>
              <a:gd name="connsiteX1" fmla="*/ 9147600 w 9147600"/>
              <a:gd name="connsiteY1" fmla="*/ 0 h 2708275"/>
              <a:gd name="connsiteX2" fmla="*/ 9147600 w 9147600"/>
              <a:gd name="connsiteY2" fmla="*/ 2708275 h 2708275"/>
              <a:gd name="connsiteX3" fmla="*/ 0 w 9147600"/>
              <a:gd name="connsiteY3" fmla="*/ 2708275 h 2708275"/>
              <a:gd name="connsiteX4" fmla="*/ 0 w 9147600"/>
              <a:gd name="connsiteY4" fmla="*/ 0 h 2708275"/>
              <a:gd name="connsiteX0" fmla="*/ 15903 w 9147600"/>
              <a:gd name="connsiteY0" fmla="*/ 2313829 h 2708275"/>
              <a:gd name="connsiteX1" fmla="*/ 9147600 w 9147600"/>
              <a:gd name="connsiteY1" fmla="*/ 0 h 2708275"/>
              <a:gd name="connsiteX2" fmla="*/ 9147600 w 9147600"/>
              <a:gd name="connsiteY2" fmla="*/ 2708275 h 2708275"/>
              <a:gd name="connsiteX3" fmla="*/ 0 w 9147600"/>
              <a:gd name="connsiteY3" fmla="*/ 2708275 h 2708275"/>
              <a:gd name="connsiteX4" fmla="*/ 15903 w 9147600"/>
              <a:gd name="connsiteY4" fmla="*/ 2313829 h 2708275"/>
              <a:gd name="connsiteX0" fmla="*/ 0 w 9155551"/>
              <a:gd name="connsiteY0" fmla="*/ 2313829 h 2708275"/>
              <a:gd name="connsiteX1" fmla="*/ 9155551 w 9155551"/>
              <a:gd name="connsiteY1" fmla="*/ 0 h 2708275"/>
              <a:gd name="connsiteX2" fmla="*/ 9155551 w 9155551"/>
              <a:gd name="connsiteY2" fmla="*/ 2708275 h 2708275"/>
              <a:gd name="connsiteX3" fmla="*/ 7951 w 9155551"/>
              <a:gd name="connsiteY3" fmla="*/ 2708275 h 2708275"/>
              <a:gd name="connsiteX4" fmla="*/ 0 w 9155551"/>
              <a:gd name="connsiteY4" fmla="*/ 2313829 h 2708275"/>
              <a:gd name="connsiteX0" fmla="*/ 0 w 9155551"/>
              <a:gd name="connsiteY0" fmla="*/ 2289975 h 2684421"/>
              <a:gd name="connsiteX1" fmla="*/ 9139649 w 9155551"/>
              <a:gd name="connsiteY1" fmla="*/ 0 h 2684421"/>
              <a:gd name="connsiteX2" fmla="*/ 9155551 w 9155551"/>
              <a:gd name="connsiteY2" fmla="*/ 2684421 h 2684421"/>
              <a:gd name="connsiteX3" fmla="*/ 7951 w 9155551"/>
              <a:gd name="connsiteY3" fmla="*/ 2684421 h 2684421"/>
              <a:gd name="connsiteX4" fmla="*/ 0 w 9155551"/>
              <a:gd name="connsiteY4" fmla="*/ 2289975 h 2684421"/>
              <a:gd name="connsiteX0" fmla="*/ 0 w 9155551"/>
              <a:gd name="connsiteY0" fmla="*/ 2289975 h 2684421"/>
              <a:gd name="connsiteX1" fmla="*/ 9139649 w 9155551"/>
              <a:gd name="connsiteY1" fmla="*/ 0 h 2684421"/>
              <a:gd name="connsiteX2" fmla="*/ 9155551 w 9155551"/>
              <a:gd name="connsiteY2" fmla="*/ 2684421 h 2684421"/>
              <a:gd name="connsiteX3" fmla="*/ 7951 w 9155551"/>
              <a:gd name="connsiteY3" fmla="*/ 2684421 h 2684421"/>
              <a:gd name="connsiteX4" fmla="*/ 0 w 9155551"/>
              <a:gd name="connsiteY4" fmla="*/ 2289975 h 2684421"/>
              <a:gd name="connsiteX0" fmla="*/ 1 w 9147600"/>
              <a:gd name="connsiteY0" fmla="*/ 2337683 h 2684421"/>
              <a:gd name="connsiteX1" fmla="*/ 9131698 w 9147600"/>
              <a:gd name="connsiteY1" fmla="*/ 0 h 2684421"/>
              <a:gd name="connsiteX2" fmla="*/ 9147600 w 9147600"/>
              <a:gd name="connsiteY2" fmla="*/ 2684421 h 2684421"/>
              <a:gd name="connsiteX3" fmla="*/ 0 w 9147600"/>
              <a:gd name="connsiteY3" fmla="*/ 2684421 h 2684421"/>
              <a:gd name="connsiteX4" fmla="*/ 1 w 9147600"/>
              <a:gd name="connsiteY4" fmla="*/ 2337683 h 2684421"/>
              <a:gd name="connsiteX0" fmla="*/ 1 w 9147600"/>
              <a:gd name="connsiteY0" fmla="*/ 1182114 h 2684421"/>
              <a:gd name="connsiteX1" fmla="*/ 9131698 w 9147600"/>
              <a:gd name="connsiteY1" fmla="*/ 0 h 2684421"/>
              <a:gd name="connsiteX2" fmla="*/ 9147600 w 9147600"/>
              <a:gd name="connsiteY2" fmla="*/ 2684421 h 2684421"/>
              <a:gd name="connsiteX3" fmla="*/ 0 w 9147600"/>
              <a:gd name="connsiteY3" fmla="*/ 2684421 h 2684421"/>
              <a:gd name="connsiteX4" fmla="*/ 1 w 9147600"/>
              <a:gd name="connsiteY4" fmla="*/ 1182114 h 2684421"/>
              <a:gd name="connsiteX0" fmla="*/ 1 w 9147600"/>
              <a:gd name="connsiteY0" fmla="*/ 1186140 h 2688447"/>
              <a:gd name="connsiteX1" fmla="*/ 9139649 w 9147600"/>
              <a:gd name="connsiteY1" fmla="*/ 0 h 2688447"/>
              <a:gd name="connsiteX2" fmla="*/ 9147600 w 9147600"/>
              <a:gd name="connsiteY2" fmla="*/ 2688447 h 2688447"/>
              <a:gd name="connsiteX3" fmla="*/ 0 w 9147600"/>
              <a:gd name="connsiteY3" fmla="*/ 2688447 h 2688447"/>
              <a:gd name="connsiteX4" fmla="*/ 1 w 9147600"/>
              <a:gd name="connsiteY4" fmla="*/ 1186140 h 268844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7600" h="2688447">
                <a:moveTo>
                  <a:pt x="1" y="1186140"/>
                </a:moveTo>
                <a:lnTo>
                  <a:pt x="9139649" y="0"/>
                </a:lnTo>
                <a:cubicBezTo>
                  <a:pt x="9144950" y="894807"/>
                  <a:pt x="9142299" y="1793640"/>
                  <a:pt x="9147600" y="2688447"/>
                </a:cubicBezTo>
                <a:lnTo>
                  <a:pt x="0" y="2688447"/>
                </a:lnTo>
                <a:cubicBezTo>
                  <a:pt x="0" y="2572868"/>
                  <a:pt x="1" y="1301719"/>
                  <a:pt x="1" y="1186140"/>
                </a:cubicBezTo>
                <a:close/>
              </a:path>
            </a:pathLst>
          </a:custGeom>
          <a:solidFill>
            <a:srgbClr val="ED8B00"/>
          </a:solidFill>
        </p:spPr>
        <p:txBody>
          <a:bodyPr anchor="b" anchorCtr="0"/>
          <a:lstStyle>
            <a:lvl1pPr marL="0" indent="0" algn="r">
              <a:buNone/>
              <a:defRPr b="0"/>
            </a:lvl1pPr>
          </a:lstStyle>
          <a:p>
            <a:r>
              <a:rPr lang="sv-SE" dirty="0"/>
              <a:t>Klicka på ikonen för att lägga till en bild</a:t>
            </a:r>
          </a:p>
        </p:txBody>
      </p:sp>
      <p:sp>
        <p:nvSpPr>
          <p:cNvPr id="2" name="Rubrik 1"/>
          <p:cNvSpPr>
            <a:spLocks noGrp="1"/>
          </p:cNvSpPr>
          <p:nvPr>
            <p:ph type="ctrTitle"/>
          </p:nvPr>
        </p:nvSpPr>
        <p:spPr>
          <a:xfrm>
            <a:off x="1045789" y="725701"/>
            <a:ext cx="10363200" cy="1408385"/>
          </a:xfrm>
        </p:spPr>
        <p:txBody>
          <a:bodyPr/>
          <a:lstStyle>
            <a:lvl1pPr>
              <a:defRPr sz="3400">
                <a:solidFill>
                  <a:srgbClr val="FFFFFF"/>
                </a:solidFill>
              </a:defRPr>
            </a:lvl1pPr>
          </a:lstStyle>
          <a:p>
            <a:r>
              <a:rPr lang="sv-SE"/>
              <a:t>Klicka här för att ändra mall för rubrikformat</a:t>
            </a:r>
            <a:endParaRPr lang="sv-SE" dirty="0"/>
          </a:p>
        </p:txBody>
      </p:sp>
    </p:spTree>
    <p:extLst>
      <p:ext uri="{BB962C8B-B14F-4D97-AF65-F5344CB8AC3E}">
        <p14:creationId xmlns:p14="http://schemas.microsoft.com/office/powerpoint/2010/main" val="270333913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Rubrik, text och stor bild vänster - 1">
    <p:spTree>
      <p:nvGrpSpPr>
        <p:cNvPr id="1" name=""/>
        <p:cNvGrpSpPr/>
        <p:nvPr/>
      </p:nvGrpSpPr>
      <p:grpSpPr>
        <a:xfrm>
          <a:off x="0" y="0"/>
          <a:ext cx="0" cy="0"/>
          <a:chOff x="0" y="0"/>
          <a:chExt cx="0" cy="0"/>
        </a:xfrm>
      </p:grpSpPr>
      <p:sp>
        <p:nvSpPr>
          <p:cNvPr id="2" name="Rubrik 1"/>
          <p:cNvSpPr>
            <a:spLocks noGrp="1"/>
          </p:cNvSpPr>
          <p:nvPr>
            <p:ph type="title"/>
          </p:nvPr>
        </p:nvSpPr>
        <p:spPr>
          <a:xfrm>
            <a:off x="1071792" y="687600"/>
            <a:ext cx="9302909" cy="1296144"/>
          </a:xfrm>
        </p:spPr>
        <p:txBody>
          <a:bodyPr/>
          <a:lstStyle/>
          <a:p>
            <a:r>
              <a:rPr lang="sv-SE"/>
              <a:t>Klicka här för att ändra mall för rubrikformat</a:t>
            </a:r>
            <a:endParaRPr lang="sv-SE" dirty="0"/>
          </a:p>
        </p:txBody>
      </p:sp>
      <p:sp>
        <p:nvSpPr>
          <p:cNvPr id="4" name="Platshållare för datum 3"/>
          <p:cNvSpPr>
            <a:spLocks noGrp="1"/>
          </p:cNvSpPr>
          <p:nvPr>
            <p:ph type="dt" sz="half" idx="10"/>
          </p:nvPr>
        </p:nvSpPr>
        <p:spPr/>
        <p:txBody>
          <a:bodyPr/>
          <a:lstStyle/>
          <a:p>
            <a:endParaRPr lang="sv-SE" dirty="0"/>
          </a:p>
        </p:txBody>
      </p:sp>
      <p:sp>
        <p:nvSpPr>
          <p:cNvPr id="5" name="Platshållare för sidfot 4"/>
          <p:cNvSpPr>
            <a:spLocks noGrp="1"/>
          </p:cNvSpPr>
          <p:nvPr>
            <p:ph type="ftr" sz="quarter" idx="11"/>
          </p:nvPr>
        </p:nvSpPr>
        <p:spPr/>
        <p:txBody>
          <a:bodyPr/>
          <a:lstStyle/>
          <a:p>
            <a:r>
              <a:rPr lang="sv-SE"/>
              <a:t>Sveriges kunskapsmyndighet för vård och omsorg </a:t>
            </a:r>
            <a:endParaRPr lang="sv-SE" dirty="0"/>
          </a:p>
        </p:txBody>
      </p:sp>
      <p:sp>
        <p:nvSpPr>
          <p:cNvPr id="6" name="Platshållare för bildnummer 5"/>
          <p:cNvSpPr>
            <a:spLocks noGrp="1"/>
          </p:cNvSpPr>
          <p:nvPr>
            <p:ph type="sldNum" sz="quarter" idx="12"/>
          </p:nvPr>
        </p:nvSpPr>
        <p:spPr/>
        <p:txBody>
          <a:bodyPr/>
          <a:lstStyle/>
          <a:p>
            <a:fld id="{F3A1DABF-CD59-47A1-8187-10F3203EF599}" type="slidenum">
              <a:rPr lang="sv-SE" smtClean="0"/>
              <a:t>‹#›</a:t>
            </a:fld>
            <a:endParaRPr lang="sv-SE" dirty="0"/>
          </a:p>
        </p:txBody>
      </p:sp>
      <p:sp>
        <p:nvSpPr>
          <p:cNvPr id="9" name="Platshållare för bild 8"/>
          <p:cNvSpPr>
            <a:spLocks noGrp="1"/>
          </p:cNvSpPr>
          <p:nvPr>
            <p:ph type="pic" sz="quarter" idx="14"/>
          </p:nvPr>
        </p:nvSpPr>
        <p:spPr>
          <a:xfrm>
            <a:off x="1" y="2127600"/>
            <a:ext cx="5458940" cy="3439984"/>
          </a:xfrm>
        </p:spPr>
        <p:txBody>
          <a:bodyPr/>
          <a:lstStyle>
            <a:lvl1pPr marL="0" indent="0">
              <a:buNone/>
              <a:defRPr b="0"/>
            </a:lvl1pPr>
          </a:lstStyle>
          <a:p>
            <a:r>
              <a:rPr lang="sv-SE"/>
              <a:t>Klicka på ikonen för att lägga till en bild</a:t>
            </a:r>
            <a:endParaRPr lang="sv-SE" dirty="0"/>
          </a:p>
        </p:txBody>
      </p:sp>
      <p:sp>
        <p:nvSpPr>
          <p:cNvPr id="11" name="Platshållare för text 11"/>
          <p:cNvSpPr>
            <a:spLocks noGrp="1"/>
          </p:cNvSpPr>
          <p:nvPr>
            <p:ph type="body" sz="quarter" idx="15"/>
          </p:nvPr>
        </p:nvSpPr>
        <p:spPr>
          <a:xfrm>
            <a:off x="5704936" y="5221275"/>
            <a:ext cx="4704272" cy="367200"/>
          </a:xfrm>
        </p:spPr>
        <p:txBody>
          <a:bodyPr anchor="b" anchorCtr="0"/>
          <a:lstStyle>
            <a:lvl1pPr marL="0" indent="0" algn="l">
              <a:spcBef>
                <a:spcPts val="0"/>
              </a:spcBef>
              <a:spcAft>
                <a:spcPts val="0"/>
              </a:spcAft>
              <a:buNone/>
              <a:defRPr sz="900" b="0" i="1"/>
            </a:lvl1pPr>
            <a:lvl2pPr marL="285750" indent="0">
              <a:buNone/>
              <a:defRPr sz="900"/>
            </a:lvl2pPr>
            <a:lvl3pPr marL="539750" indent="0">
              <a:buNone/>
              <a:defRPr sz="900"/>
            </a:lvl3pPr>
            <a:lvl4pPr marL="723900" indent="0">
              <a:buNone/>
              <a:defRPr sz="900"/>
            </a:lvl4pPr>
            <a:lvl5pPr marL="927100" indent="0">
              <a:buNone/>
              <a:defRPr sz="900"/>
            </a:lvl5pPr>
          </a:lstStyle>
          <a:p>
            <a:pPr lvl="0"/>
            <a:r>
              <a:rPr lang="sv-SE"/>
              <a:t>Redigera format för bakgrundstext</a:t>
            </a:r>
          </a:p>
        </p:txBody>
      </p:sp>
      <p:sp>
        <p:nvSpPr>
          <p:cNvPr id="12" name="Platshållare för text 6"/>
          <p:cNvSpPr>
            <a:spLocks noGrp="1"/>
          </p:cNvSpPr>
          <p:nvPr>
            <p:ph type="body" sz="quarter" idx="16"/>
          </p:nvPr>
        </p:nvSpPr>
        <p:spPr>
          <a:xfrm>
            <a:off x="5704936" y="2130426"/>
            <a:ext cx="4668848" cy="2976412"/>
          </a:xfrm>
        </p:spPr>
        <p:txBody>
          <a:bodyPr/>
          <a:lstStyle>
            <a:lvl1pPr marL="0" indent="0">
              <a:buNone/>
              <a:defRPr sz="2600"/>
            </a:lvl1pPr>
            <a:lvl2pPr marL="285750" indent="0">
              <a:buNone/>
              <a:defRPr sz="2000"/>
            </a:lvl2pPr>
            <a:lvl3pPr marL="539750" indent="0">
              <a:buNone/>
              <a:defRPr/>
            </a:lvl3pPr>
            <a:lvl4pPr marL="723900" indent="0">
              <a:buNone/>
              <a:defRPr/>
            </a:lvl4pPr>
            <a:lvl5pPr marL="927100" indent="0">
              <a:buNone/>
              <a:defRPr/>
            </a:lvl5pPr>
          </a:lstStyle>
          <a:p>
            <a:pPr lvl="0"/>
            <a:r>
              <a:rPr lang="sv-SE"/>
              <a:t>Redigera format för bakgrundstext</a:t>
            </a:r>
          </a:p>
        </p:txBody>
      </p:sp>
    </p:spTree>
    <p:extLst>
      <p:ext uri="{BB962C8B-B14F-4D97-AF65-F5344CB8AC3E}">
        <p14:creationId xmlns:p14="http://schemas.microsoft.com/office/powerpoint/2010/main" val="180361602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Rubrik, text och stor bild vänster - 2">
    <p:spTree>
      <p:nvGrpSpPr>
        <p:cNvPr id="1" name=""/>
        <p:cNvGrpSpPr/>
        <p:nvPr/>
      </p:nvGrpSpPr>
      <p:grpSpPr>
        <a:xfrm>
          <a:off x="0" y="0"/>
          <a:ext cx="0" cy="0"/>
          <a:chOff x="0" y="0"/>
          <a:chExt cx="0" cy="0"/>
        </a:xfrm>
      </p:grpSpPr>
      <p:sp>
        <p:nvSpPr>
          <p:cNvPr id="2" name="Rubrik 1"/>
          <p:cNvSpPr>
            <a:spLocks noGrp="1"/>
          </p:cNvSpPr>
          <p:nvPr>
            <p:ph type="title"/>
          </p:nvPr>
        </p:nvSpPr>
        <p:spPr>
          <a:xfrm>
            <a:off x="1071792" y="687600"/>
            <a:ext cx="9302909" cy="1296144"/>
          </a:xfrm>
        </p:spPr>
        <p:txBody>
          <a:bodyPr/>
          <a:lstStyle/>
          <a:p>
            <a:r>
              <a:rPr lang="sv-SE"/>
              <a:t>Klicka här för att ändra mall för rubrikformat</a:t>
            </a:r>
            <a:endParaRPr lang="sv-SE" dirty="0"/>
          </a:p>
        </p:txBody>
      </p:sp>
      <p:sp>
        <p:nvSpPr>
          <p:cNvPr id="4" name="Platshållare för datum 3"/>
          <p:cNvSpPr>
            <a:spLocks noGrp="1"/>
          </p:cNvSpPr>
          <p:nvPr>
            <p:ph type="dt" sz="half" idx="10"/>
          </p:nvPr>
        </p:nvSpPr>
        <p:spPr/>
        <p:txBody>
          <a:bodyPr/>
          <a:lstStyle/>
          <a:p>
            <a:endParaRPr lang="sv-SE" dirty="0"/>
          </a:p>
        </p:txBody>
      </p:sp>
      <p:sp>
        <p:nvSpPr>
          <p:cNvPr id="5" name="Platshållare för sidfot 4"/>
          <p:cNvSpPr>
            <a:spLocks noGrp="1"/>
          </p:cNvSpPr>
          <p:nvPr>
            <p:ph type="ftr" sz="quarter" idx="11"/>
          </p:nvPr>
        </p:nvSpPr>
        <p:spPr/>
        <p:txBody>
          <a:bodyPr/>
          <a:lstStyle/>
          <a:p>
            <a:r>
              <a:rPr lang="sv-SE"/>
              <a:t>Sveriges kunskapsmyndighet för vård och omsorg </a:t>
            </a:r>
            <a:endParaRPr lang="sv-SE" dirty="0"/>
          </a:p>
        </p:txBody>
      </p:sp>
      <p:sp>
        <p:nvSpPr>
          <p:cNvPr id="6" name="Platshållare för bildnummer 5"/>
          <p:cNvSpPr>
            <a:spLocks noGrp="1"/>
          </p:cNvSpPr>
          <p:nvPr>
            <p:ph type="sldNum" sz="quarter" idx="12"/>
          </p:nvPr>
        </p:nvSpPr>
        <p:spPr/>
        <p:txBody>
          <a:bodyPr/>
          <a:lstStyle/>
          <a:p>
            <a:fld id="{F3A1DABF-CD59-47A1-8187-10F3203EF599}" type="slidenum">
              <a:rPr lang="sv-SE" smtClean="0"/>
              <a:t>‹#›</a:t>
            </a:fld>
            <a:endParaRPr lang="sv-SE" dirty="0"/>
          </a:p>
        </p:txBody>
      </p:sp>
      <p:sp>
        <p:nvSpPr>
          <p:cNvPr id="9" name="Platshållare för bild 8"/>
          <p:cNvSpPr>
            <a:spLocks noGrp="1"/>
          </p:cNvSpPr>
          <p:nvPr>
            <p:ph type="pic" sz="quarter" idx="14"/>
          </p:nvPr>
        </p:nvSpPr>
        <p:spPr>
          <a:xfrm>
            <a:off x="1" y="2127600"/>
            <a:ext cx="5458940" cy="3439984"/>
          </a:xfrm>
        </p:spPr>
        <p:txBody>
          <a:bodyPr/>
          <a:lstStyle>
            <a:lvl1pPr marL="0" indent="0">
              <a:buNone/>
              <a:defRPr b="0"/>
            </a:lvl1pPr>
          </a:lstStyle>
          <a:p>
            <a:r>
              <a:rPr lang="sv-SE"/>
              <a:t>Klicka på ikonen för att lägga till en bild</a:t>
            </a:r>
            <a:endParaRPr lang="sv-SE" dirty="0"/>
          </a:p>
        </p:txBody>
      </p:sp>
      <p:sp>
        <p:nvSpPr>
          <p:cNvPr id="11" name="Platshållare för text 11"/>
          <p:cNvSpPr>
            <a:spLocks noGrp="1"/>
          </p:cNvSpPr>
          <p:nvPr>
            <p:ph type="body" sz="quarter" idx="15"/>
          </p:nvPr>
        </p:nvSpPr>
        <p:spPr>
          <a:xfrm>
            <a:off x="5704936" y="5221275"/>
            <a:ext cx="4704272" cy="367200"/>
          </a:xfrm>
        </p:spPr>
        <p:txBody>
          <a:bodyPr anchor="b" anchorCtr="0"/>
          <a:lstStyle>
            <a:lvl1pPr marL="0" indent="0" algn="l">
              <a:spcBef>
                <a:spcPts val="0"/>
              </a:spcBef>
              <a:spcAft>
                <a:spcPts val="0"/>
              </a:spcAft>
              <a:buNone/>
              <a:defRPr sz="900" b="0" i="1"/>
            </a:lvl1pPr>
            <a:lvl2pPr marL="285750" indent="0">
              <a:buNone/>
              <a:defRPr sz="900"/>
            </a:lvl2pPr>
            <a:lvl3pPr marL="539750" indent="0">
              <a:buNone/>
              <a:defRPr sz="900"/>
            </a:lvl3pPr>
            <a:lvl4pPr marL="723900" indent="0">
              <a:buNone/>
              <a:defRPr sz="900"/>
            </a:lvl4pPr>
            <a:lvl5pPr marL="927100" indent="0">
              <a:buNone/>
              <a:defRPr sz="900"/>
            </a:lvl5pPr>
          </a:lstStyle>
          <a:p>
            <a:pPr lvl="0"/>
            <a:r>
              <a:rPr lang="sv-SE"/>
              <a:t>Redigera format för bakgrundstext</a:t>
            </a:r>
          </a:p>
        </p:txBody>
      </p:sp>
      <p:sp>
        <p:nvSpPr>
          <p:cNvPr id="12" name="Platshållare för text 6"/>
          <p:cNvSpPr>
            <a:spLocks noGrp="1"/>
          </p:cNvSpPr>
          <p:nvPr>
            <p:ph type="body" sz="quarter" idx="16"/>
          </p:nvPr>
        </p:nvSpPr>
        <p:spPr>
          <a:xfrm>
            <a:off x="5704936" y="2130426"/>
            <a:ext cx="4668848" cy="2976412"/>
          </a:xfrm>
        </p:spPr>
        <p:txBody>
          <a:bodyPr/>
          <a:lstStyle>
            <a:lvl1pPr marL="0" indent="0">
              <a:buNone/>
              <a:defRPr sz="2000"/>
            </a:lvl1pPr>
            <a:lvl2pPr>
              <a:defRPr sz="2000"/>
            </a:lvl2pPr>
            <a:lvl3pPr>
              <a:defRPr sz="2000"/>
            </a:lvl3pPr>
            <a:lvl4pPr>
              <a:defRPr sz="2000"/>
            </a:lvl4pPr>
            <a:lvl5pPr>
              <a:defRPr sz="2000"/>
            </a:lvl5pPr>
          </a:lstStyle>
          <a:p>
            <a:pPr lvl="0"/>
            <a:r>
              <a:rPr lang="sv-SE"/>
              <a:t>Redigera format för bakgrundstext</a:t>
            </a:r>
          </a:p>
        </p:txBody>
      </p:sp>
    </p:spTree>
    <p:extLst>
      <p:ext uri="{BB962C8B-B14F-4D97-AF65-F5344CB8AC3E}">
        <p14:creationId xmlns:p14="http://schemas.microsoft.com/office/powerpoint/2010/main" val="180361602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Rubrik och bild">
    <p:spTree>
      <p:nvGrpSpPr>
        <p:cNvPr id="1" name=""/>
        <p:cNvGrpSpPr/>
        <p:nvPr/>
      </p:nvGrpSpPr>
      <p:grpSpPr>
        <a:xfrm>
          <a:off x="0" y="0"/>
          <a:ext cx="0" cy="0"/>
          <a:chOff x="0" y="0"/>
          <a:chExt cx="0" cy="0"/>
        </a:xfrm>
      </p:grpSpPr>
      <p:sp>
        <p:nvSpPr>
          <p:cNvPr id="2" name="Rubrik 1"/>
          <p:cNvSpPr>
            <a:spLocks noGrp="1"/>
          </p:cNvSpPr>
          <p:nvPr>
            <p:ph type="title"/>
          </p:nvPr>
        </p:nvSpPr>
        <p:spPr>
          <a:xfrm>
            <a:off x="1071793" y="687600"/>
            <a:ext cx="9104716" cy="1296144"/>
          </a:xfrm>
        </p:spPr>
        <p:txBody>
          <a:bodyPr/>
          <a:lstStyle/>
          <a:p>
            <a:r>
              <a:rPr lang="sv-SE"/>
              <a:t>Klicka här för att ändra mall för rubrikformat</a:t>
            </a:r>
            <a:endParaRPr lang="sv-SE" dirty="0"/>
          </a:p>
        </p:txBody>
      </p:sp>
      <p:sp>
        <p:nvSpPr>
          <p:cNvPr id="3" name="Platshållare för datum 2"/>
          <p:cNvSpPr>
            <a:spLocks noGrp="1"/>
          </p:cNvSpPr>
          <p:nvPr>
            <p:ph type="dt" sz="half" idx="10"/>
          </p:nvPr>
        </p:nvSpPr>
        <p:spPr/>
        <p:txBody>
          <a:bodyPr/>
          <a:lstStyle/>
          <a:p>
            <a:endParaRPr lang="sv-SE" dirty="0"/>
          </a:p>
        </p:txBody>
      </p:sp>
      <p:sp>
        <p:nvSpPr>
          <p:cNvPr id="4" name="Platshållare för sidfot 3"/>
          <p:cNvSpPr>
            <a:spLocks noGrp="1"/>
          </p:cNvSpPr>
          <p:nvPr>
            <p:ph type="ftr" sz="quarter" idx="11"/>
          </p:nvPr>
        </p:nvSpPr>
        <p:spPr/>
        <p:txBody>
          <a:bodyPr/>
          <a:lstStyle/>
          <a:p>
            <a:r>
              <a:rPr lang="sv-SE"/>
              <a:t>Sveriges kunskapsmyndighet för vård och omsorg </a:t>
            </a:r>
            <a:endParaRPr lang="sv-SE" dirty="0"/>
          </a:p>
        </p:txBody>
      </p:sp>
      <p:sp>
        <p:nvSpPr>
          <p:cNvPr id="5" name="Platshållare för bildnummer 4"/>
          <p:cNvSpPr>
            <a:spLocks noGrp="1"/>
          </p:cNvSpPr>
          <p:nvPr>
            <p:ph type="sldNum" sz="quarter" idx="12"/>
          </p:nvPr>
        </p:nvSpPr>
        <p:spPr/>
        <p:txBody>
          <a:bodyPr/>
          <a:lstStyle/>
          <a:p>
            <a:fld id="{F3A1DABF-CD59-47A1-8187-10F3203EF599}" type="slidenum">
              <a:rPr lang="sv-SE" smtClean="0"/>
              <a:t>‹#›</a:t>
            </a:fld>
            <a:endParaRPr lang="sv-SE" dirty="0"/>
          </a:p>
        </p:txBody>
      </p:sp>
      <p:sp>
        <p:nvSpPr>
          <p:cNvPr id="8" name="Platshållare för bild 7"/>
          <p:cNvSpPr>
            <a:spLocks noGrp="1"/>
          </p:cNvSpPr>
          <p:nvPr>
            <p:ph type="pic" sz="quarter" idx="13"/>
          </p:nvPr>
        </p:nvSpPr>
        <p:spPr>
          <a:xfrm>
            <a:off x="1068918" y="2074073"/>
            <a:ext cx="9110133" cy="3438525"/>
          </a:xfrm>
        </p:spPr>
        <p:txBody>
          <a:bodyPr/>
          <a:lstStyle>
            <a:lvl1pPr marL="0" indent="0">
              <a:buNone/>
              <a:defRPr b="0"/>
            </a:lvl1pPr>
          </a:lstStyle>
          <a:p>
            <a:r>
              <a:rPr lang="sv-SE"/>
              <a:t>Klicka på ikonen för att lägga till en bild</a:t>
            </a:r>
            <a:endParaRPr lang="sv-SE" dirty="0"/>
          </a:p>
        </p:txBody>
      </p:sp>
      <p:sp>
        <p:nvSpPr>
          <p:cNvPr id="9" name="Platshållare för text 11"/>
          <p:cNvSpPr>
            <a:spLocks noGrp="1"/>
          </p:cNvSpPr>
          <p:nvPr>
            <p:ph type="body" sz="quarter" idx="15"/>
          </p:nvPr>
        </p:nvSpPr>
        <p:spPr>
          <a:xfrm>
            <a:off x="5766571" y="5612278"/>
            <a:ext cx="4416293" cy="153853"/>
          </a:xfrm>
        </p:spPr>
        <p:txBody>
          <a:bodyPr/>
          <a:lstStyle>
            <a:lvl1pPr marL="0" indent="0" algn="r">
              <a:spcBef>
                <a:spcPts val="0"/>
              </a:spcBef>
              <a:spcAft>
                <a:spcPts val="0"/>
              </a:spcAft>
              <a:buNone/>
              <a:defRPr sz="900" b="0" i="1"/>
            </a:lvl1pPr>
            <a:lvl2pPr marL="285750" indent="0">
              <a:buNone/>
              <a:defRPr sz="900"/>
            </a:lvl2pPr>
            <a:lvl3pPr marL="539750" indent="0">
              <a:buNone/>
              <a:defRPr sz="900"/>
            </a:lvl3pPr>
            <a:lvl4pPr marL="723900" indent="0">
              <a:buNone/>
              <a:defRPr sz="900"/>
            </a:lvl4pPr>
            <a:lvl5pPr marL="927100" indent="0">
              <a:buNone/>
              <a:defRPr sz="900"/>
            </a:lvl5pPr>
          </a:lstStyle>
          <a:p>
            <a:pPr lvl="0"/>
            <a:r>
              <a:rPr lang="sv-SE"/>
              <a:t>Redigera format för bakgrundstext</a:t>
            </a:r>
          </a:p>
        </p:txBody>
      </p:sp>
    </p:spTree>
    <p:extLst>
      <p:ext uri="{BB962C8B-B14F-4D97-AF65-F5344CB8AC3E}">
        <p14:creationId xmlns:p14="http://schemas.microsoft.com/office/powerpoint/2010/main" val="2569715958"/>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Rubrik och  utfallande bild">
    <p:spTree>
      <p:nvGrpSpPr>
        <p:cNvPr id="1" name=""/>
        <p:cNvGrpSpPr/>
        <p:nvPr/>
      </p:nvGrpSpPr>
      <p:grpSpPr>
        <a:xfrm>
          <a:off x="0" y="0"/>
          <a:ext cx="0" cy="0"/>
          <a:chOff x="0" y="0"/>
          <a:chExt cx="0" cy="0"/>
        </a:xfrm>
      </p:grpSpPr>
      <p:sp>
        <p:nvSpPr>
          <p:cNvPr id="2" name="Rubrik 1"/>
          <p:cNvSpPr>
            <a:spLocks noGrp="1"/>
          </p:cNvSpPr>
          <p:nvPr>
            <p:ph type="title"/>
          </p:nvPr>
        </p:nvSpPr>
        <p:spPr>
          <a:xfrm>
            <a:off x="1071793" y="687600"/>
            <a:ext cx="9104716" cy="1296144"/>
          </a:xfrm>
        </p:spPr>
        <p:txBody>
          <a:bodyPr/>
          <a:lstStyle/>
          <a:p>
            <a:r>
              <a:rPr lang="sv-SE"/>
              <a:t>Klicka här för att ändra mall för rubrikformat</a:t>
            </a:r>
            <a:endParaRPr lang="sv-SE" dirty="0"/>
          </a:p>
        </p:txBody>
      </p:sp>
      <p:sp>
        <p:nvSpPr>
          <p:cNvPr id="3" name="Platshållare för datum 2"/>
          <p:cNvSpPr>
            <a:spLocks noGrp="1"/>
          </p:cNvSpPr>
          <p:nvPr>
            <p:ph type="dt" sz="half" idx="10"/>
          </p:nvPr>
        </p:nvSpPr>
        <p:spPr/>
        <p:txBody>
          <a:bodyPr/>
          <a:lstStyle/>
          <a:p>
            <a:endParaRPr lang="sv-SE" dirty="0"/>
          </a:p>
        </p:txBody>
      </p:sp>
      <p:sp>
        <p:nvSpPr>
          <p:cNvPr id="4" name="Platshållare för sidfot 3"/>
          <p:cNvSpPr>
            <a:spLocks noGrp="1"/>
          </p:cNvSpPr>
          <p:nvPr>
            <p:ph type="ftr" sz="quarter" idx="11"/>
          </p:nvPr>
        </p:nvSpPr>
        <p:spPr/>
        <p:txBody>
          <a:bodyPr/>
          <a:lstStyle/>
          <a:p>
            <a:r>
              <a:rPr lang="sv-SE"/>
              <a:t>Sveriges kunskapsmyndighet för vård och omsorg </a:t>
            </a:r>
            <a:endParaRPr lang="sv-SE" dirty="0"/>
          </a:p>
        </p:txBody>
      </p:sp>
      <p:sp>
        <p:nvSpPr>
          <p:cNvPr id="5" name="Platshållare för bildnummer 4"/>
          <p:cNvSpPr>
            <a:spLocks noGrp="1"/>
          </p:cNvSpPr>
          <p:nvPr>
            <p:ph type="sldNum" sz="quarter" idx="12"/>
          </p:nvPr>
        </p:nvSpPr>
        <p:spPr/>
        <p:txBody>
          <a:bodyPr/>
          <a:lstStyle/>
          <a:p>
            <a:fld id="{F3A1DABF-CD59-47A1-8187-10F3203EF599}" type="slidenum">
              <a:rPr lang="sv-SE" smtClean="0"/>
              <a:t>‹#›</a:t>
            </a:fld>
            <a:endParaRPr lang="sv-SE" dirty="0"/>
          </a:p>
        </p:txBody>
      </p:sp>
      <p:sp>
        <p:nvSpPr>
          <p:cNvPr id="8" name="Platshållare för bild 7"/>
          <p:cNvSpPr>
            <a:spLocks noGrp="1"/>
          </p:cNvSpPr>
          <p:nvPr>
            <p:ph type="pic" sz="quarter" idx="13"/>
          </p:nvPr>
        </p:nvSpPr>
        <p:spPr>
          <a:xfrm>
            <a:off x="0" y="2066926"/>
            <a:ext cx="12192000" cy="3438525"/>
          </a:xfrm>
        </p:spPr>
        <p:txBody>
          <a:bodyPr/>
          <a:lstStyle>
            <a:lvl1pPr marL="0" indent="0">
              <a:buNone/>
              <a:defRPr b="0"/>
            </a:lvl1pPr>
          </a:lstStyle>
          <a:p>
            <a:r>
              <a:rPr lang="sv-SE"/>
              <a:t>Klicka på ikonen för att lägga till en bild</a:t>
            </a:r>
            <a:endParaRPr lang="sv-SE" dirty="0"/>
          </a:p>
        </p:txBody>
      </p:sp>
      <p:sp>
        <p:nvSpPr>
          <p:cNvPr id="13" name="Platshållare för text 11"/>
          <p:cNvSpPr>
            <a:spLocks noGrp="1"/>
          </p:cNvSpPr>
          <p:nvPr>
            <p:ph type="body" sz="quarter" idx="15"/>
          </p:nvPr>
        </p:nvSpPr>
        <p:spPr>
          <a:xfrm>
            <a:off x="5766571" y="5612278"/>
            <a:ext cx="4416293" cy="153853"/>
          </a:xfrm>
        </p:spPr>
        <p:txBody>
          <a:bodyPr/>
          <a:lstStyle>
            <a:lvl1pPr marL="0" indent="0" algn="r">
              <a:spcBef>
                <a:spcPts val="0"/>
              </a:spcBef>
              <a:spcAft>
                <a:spcPts val="0"/>
              </a:spcAft>
              <a:buNone/>
              <a:defRPr sz="900" b="0" i="1"/>
            </a:lvl1pPr>
            <a:lvl2pPr marL="285750" indent="0">
              <a:buNone/>
              <a:defRPr sz="900"/>
            </a:lvl2pPr>
            <a:lvl3pPr marL="539750" indent="0">
              <a:buNone/>
              <a:defRPr sz="900"/>
            </a:lvl3pPr>
            <a:lvl4pPr marL="723900" indent="0">
              <a:buNone/>
              <a:defRPr sz="900"/>
            </a:lvl4pPr>
            <a:lvl5pPr marL="927100" indent="0">
              <a:buNone/>
              <a:defRPr sz="900"/>
            </a:lvl5pPr>
          </a:lstStyle>
          <a:p>
            <a:pPr lvl="0"/>
            <a:r>
              <a:rPr lang="sv-SE"/>
              <a:t>Redigera format för bakgrundstext</a:t>
            </a:r>
          </a:p>
        </p:txBody>
      </p:sp>
    </p:spTree>
    <p:extLst>
      <p:ext uri="{BB962C8B-B14F-4D97-AF65-F5344CB8AC3E}">
        <p14:creationId xmlns:p14="http://schemas.microsoft.com/office/powerpoint/2010/main" val="2792280315"/>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Utfallande bild utan rubrik">
    <p:spTree>
      <p:nvGrpSpPr>
        <p:cNvPr id="1" name=""/>
        <p:cNvGrpSpPr/>
        <p:nvPr/>
      </p:nvGrpSpPr>
      <p:grpSpPr>
        <a:xfrm>
          <a:off x="0" y="0"/>
          <a:ext cx="0" cy="0"/>
          <a:chOff x="0" y="0"/>
          <a:chExt cx="0" cy="0"/>
        </a:xfrm>
      </p:grpSpPr>
      <p:sp>
        <p:nvSpPr>
          <p:cNvPr id="2" name="Platshållare för datum 1"/>
          <p:cNvSpPr>
            <a:spLocks noGrp="1"/>
          </p:cNvSpPr>
          <p:nvPr>
            <p:ph type="dt" sz="half" idx="10"/>
          </p:nvPr>
        </p:nvSpPr>
        <p:spPr/>
        <p:txBody>
          <a:bodyPr/>
          <a:lstStyle/>
          <a:p>
            <a:endParaRPr lang="sv-SE" dirty="0"/>
          </a:p>
        </p:txBody>
      </p:sp>
      <p:sp>
        <p:nvSpPr>
          <p:cNvPr id="3" name="Platshållare för sidfot 2"/>
          <p:cNvSpPr>
            <a:spLocks noGrp="1"/>
          </p:cNvSpPr>
          <p:nvPr>
            <p:ph type="ftr" sz="quarter" idx="11"/>
          </p:nvPr>
        </p:nvSpPr>
        <p:spPr/>
        <p:txBody>
          <a:bodyPr/>
          <a:lstStyle/>
          <a:p>
            <a:r>
              <a:rPr lang="sv-SE"/>
              <a:t>Sveriges kunskapsmyndighet för vård och omsorg </a:t>
            </a:r>
            <a:endParaRPr lang="sv-SE" dirty="0"/>
          </a:p>
        </p:txBody>
      </p:sp>
      <p:sp>
        <p:nvSpPr>
          <p:cNvPr id="4" name="Platshållare för bildnummer 3"/>
          <p:cNvSpPr>
            <a:spLocks noGrp="1"/>
          </p:cNvSpPr>
          <p:nvPr>
            <p:ph type="sldNum" sz="quarter" idx="12"/>
          </p:nvPr>
        </p:nvSpPr>
        <p:spPr/>
        <p:txBody>
          <a:bodyPr/>
          <a:lstStyle/>
          <a:p>
            <a:fld id="{F3A1DABF-CD59-47A1-8187-10F3203EF599}" type="slidenum">
              <a:rPr lang="sv-SE" smtClean="0"/>
              <a:t>‹#›</a:t>
            </a:fld>
            <a:endParaRPr lang="sv-SE" dirty="0"/>
          </a:p>
        </p:txBody>
      </p:sp>
      <p:sp>
        <p:nvSpPr>
          <p:cNvPr id="5" name="Platshållare för bild 7"/>
          <p:cNvSpPr>
            <a:spLocks noGrp="1"/>
          </p:cNvSpPr>
          <p:nvPr>
            <p:ph type="pic" sz="quarter" idx="13"/>
          </p:nvPr>
        </p:nvSpPr>
        <p:spPr>
          <a:xfrm>
            <a:off x="0" y="664235"/>
            <a:ext cx="12192000" cy="5003320"/>
          </a:xfrm>
        </p:spPr>
        <p:txBody>
          <a:bodyPr/>
          <a:lstStyle>
            <a:lvl1pPr marL="0" indent="0">
              <a:buNone/>
              <a:defRPr b="0"/>
            </a:lvl1pPr>
          </a:lstStyle>
          <a:p>
            <a:r>
              <a:rPr lang="sv-SE"/>
              <a:t>Klicka på ikonen för att lägga till en bild</a:t>
            </a:r>
            <a:endParaRPr lang="sv-SE" dirty="0"/>
          </a:p>
        </p:txBody>
      </p:sp>
    </p:spTree>
    <p:extLst>
      <p:ext uri="{BB962C8B-B14F-4D97-AF65-F5344CB8AC3E}">
        <p14:creationId xmlns:p14="http://schemas.microsoft.com/office/powerpoint/2010/main" val="3755418668"/>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itleOnly" preserve="1">
  <p:cSld name="Endast rubrik">
    <p:spTree>
      <p:nvGrpSpPr>
        <p:cNvPr id="1" name=""/>
        <p:cNvGrpSpPr/>
        <p:nvPr/>
      </p:nvGrpSpPr>
      <p:grpSpPr>
        <a:xfrm>
          <a:off x="0" y="0"/>
          <a:ext cx="0" cy="0"/>
          <a:chOff x="0" y="0"/>
          <a:chExt cx="0" cy="0"/>
        </a:xfrm>
      </p:grpSpPr>
      <p:sp>
        <p:nvSpPr>
          <p:cNvPr id="2" name="Rubrik 1"/>
          <p:cNvSpPr>
            <a:spLocks noGrp="1"/>
          </p:cNvSpPr>
          <p:nvPr>
            <p:ph type="title"/>
          </p:nvPr>
        </p:nvSpPr>
        <p:spPr>
          <a:xfrm>
            <a:off x="1071792" y="687600"/>
            <a:ext cx="9276592" cy="1296144"/>
          </a:xfrm>
        </p:spPr>
        <p:txBody>
          <a:bodyPr/>
          <a:lstStyle/>
          <a:p>
            <a:r>
              <a:rPr lang="sv-SE"/>
              <a:t>Klicka här för att ändra mall för rubrikformat</a:t>
            </a:r>
            <a:endParaRPr lang="sv-SE" dirty="0"/>
          </a:p>
        </p:txBody>
      </p:sp>
      <p:sp>
        <p:nvSpPr>
          <p:cNvPr id="3" name="Platshållare för datum 2"/>
          <p:cNvSpPr>
            <a:spLocks noGrp="1"/>
          </p:cNvSpPr>
          <p:nvPr>
            <p:ph type="dt" sz="half" idx="10"/>
          </p:nvPr>
        </p:nvSpPr>
        <p:spPr/>
        <p:txBody>
          <a:bodyPr/>
          <a:lstStyle/>
          <a:p>
            <a:endParaRPr lang="sv-SE" dirty="0"/>
          </a:p>
        </p:txBody>
      </p:sp>
      <p:sp>
        <p:nvSpPr>
          <p:cNvPr id="4" name="Platshållare för sidfot 3"/>
          <p:cNvSpPr>
            <a:spLocks noGrp="1"/>
          </p:cNvSpPr>
          <p:nvPr>
            <p:ph type="ftr" sz="quarter" idx="11"/>
          </p:nvPr>
        </p:nvSpPr>
        <p:spPr/>
        <p:txBody>
          <a:bodyPr/>
          <a:lstStyle/>
          <a:p>
            <a:r>
              <a:rPr lang="sv-SE"/>
              <a:t>Sveriges kunskapsmyndighet för vård och omsorg </a:t>
            </a:r>
            <a:endParaRPr lang="sv-SE" dirty="0"/>
          </a:p>
        </p:txBody>
      </p:sp>
      <p:sp>
        <p:nvSpPr>
          <p:cNvPr id="5" name="Platshållare för bildnummer 4"/>
          <p:cNvSpPr>
            <a:spLocks noGrp="1"/>
          </p:cNvSpPr>
          <p:nvPr>
            <p:ph type="sldNum" sz="quarter" idx="12"/>
          </p:nvPr>
        </p:nvSpPr>
        <p:spPr/>
        <p:txBody>
          <a:bodyPr/>
          <a:lstStyle/>
          <a:p>
            <a:fld id="{F3A1DABF-CD59-47A1-8187-10F3203EF599}" type="slidenum">
              <a:rPr lang="sv-SE" smtClean="0"/>
              <a:t>‹#›</a:t>
            </a:fld>
            <a:endParaRPr lang="sv-SE" dirty="0"/>
          </a:p>
        </p:txBody>
      </p:sp>
    </p:spTree>
    <p:extLst>
      <p:ext uri="{BB962C8B-B14F-4D97-AF65-F5344CB8AC3E}">
        <p14:creationId xmlns:p14="http://schemas.microsoft.com/office/powerpoint/2010/main" val="4265631773"/>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Rubrikbild">
    <p:spTree>
      <p:nvGrpSpPr>
        <p:cNvPr id="1" name=""/>
        <p:cNvGrpSpPr/>
        <p:nvPr/>
      </p:nvGrpSpPr>
      <p:grpSpPr>
        <a:xfrm>
          <a:off x="0" y="0"/>
          <a:ext cx="0" cy="0"/>
          <a:chOff x="0" y="0"/>
          <a:chExt cx="0" cy="0"/>
        </a:xfrm>
      </p:grpSpPr>
      <p:sp>
        <p:nvSpPr>
          <p:cNvPr id="16" name="Rektangel 15"/>
          <p:cNvSpPr/>
          <p:nvPr userDrawn="1"/>
        </p:nvSpPr>
        <p:spPr>
          <a:xfrm>
            <a:off x="0" y="0"/>
            <a:ext cx="12192000" cy="6858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1800" dirty="0"/>
          </a:p>
        </p:txBody>
      </p:sp>
      <p:sp>
        <p:nvSpPr>
          <p:cNvPr id="9" name="Platshållare för bild 8"/>
          <p:cNvSpPr>
            <a:spLocks noGrp="1"/>
          </p:cNvSpPr>
          <p:nvPr>
            <p:ph type="pic" sz="quarter" idx="13"/>
          </p:nvPr>
        </p:nvSpPr>
        <p:spPr>
          <a:xfrm>
            <a:off x="0" y="4173580"/>
            <a:ext cx="12196800" cy="2684421"/>
          </a:xfrm>
          <a:custGeom>
            <a:avLst/>
            <a:gdLst>
              <a:gd name="connsiteX0" fmla="*/ 0 w 9147600"/>
              <a:gd name="connsiteY0" fmla="*/ 0 h 2708275"/>
              <a:gd name="connsiteX1" fmla="*/ 9147600 w 9147600"/>
              <a:gd name="connsiteY1" fmla="*/ 0 h 2708275"/>
              <a:gd name="connsiteX2" fmla="*/ 9147600 w 9147600"/>
              <a:gd name="connsiteY2" fmla="*/ 2708275 h 2708275"/>
              <a:gd name="connsiteX3" fmla="*/ 0 w 9147600"/>
              <a:gd name="connsiteY3" fmla="*/ 2708275 h 2708275"/>
              <a:gd name="connsiteX4" fmla="*/ 0 w 9147600"/>
              <a:gd name="connsiteY4" fmla="*/ 0 h 2708275"/>
              <a:gd name="connsiteX0" fmla="*/ 15903 w 9147600"/>
              <a:gd name="connsiteY0" fmla="*/ 2313829 h 2708275"/>
              <a:gd name="connsiteX1" fmla="*/ 9147600 w 9147600"/>
              <a:gd name="connsiteY1" fmla="*/ 0 h 2708275"/>
              <a:gd name="connsiteX2" fmla="*/ 9147600 w 9147600"/>
              <a:gd name="connsiteY2" fmla="*/ 2708275 h 2708275"/>
              <a:gd name="connsiteX3" fmla="*/ 0 w 9147600"/>
              <a:gd name="connsiteY3" fmla="*/ 2708275 h 2708275"/>
              <a:gd name="connsiteX4" fmla="*/ 15903 w 9147600"/>
              <a:gd name="connsiteY4" fmla="*/ 2313829 h 2708275"/>
              <a:gd name="connsiteX0" fmla="*/ 0 w 9155551"/>
              <a:gd name="connsiteY0" fmla="*/ 2313829 h 2708275"/>
              <a:gd name="connsiteX1" fmla="*/ 9155551 w 9155551"/>
              <a:gd name="connsiteY1" fmla="*/ 0 h 2708275"/>
              <a:gd name="connsiteX2" fmla="*/ 9155551 w 9155551"/>
              <a:gd name="connsiteY2" fmla="*/ 2708275 h 2708275"/>
              <a:gd name="connsiteX3" fmla="*/ 7951 w 9155551"/>
              <a:gd name="connsiteY3" fmla="*/ 2708275 h 2708275"/>
              <a:gd name="connsiteX4" fmla="*/ 0 w 9155551"/>
              <a:gd name="connsiteY4" fmla="*/ 2313829 h 2708275"/>
              <a:gd name="connsiteX0" fmla="*/ 0 w 9155551"/>
              <a:gd name="connsiteY0" fmla="*/ 2289975 h 2684421"/>
              <a:gd name="connsiteX1" fmla="*/ 9139649 w 9155551"/>
              <a:gd name="connsiteY1" fmla="*/ 0 h 2684421"/>
              <a:gd name="connsiteX2" fmla="*/ 9155551 w 9155551"/>
              <a:gd name="connsiteY2" fmla="*/ 2684421 h 2684421"/>
              <a:gd name="connsiteX3" fmla="*/ 7951 w 9155551"/>
              <a:gd name="connsiteY3" fmla="*/ 2684421 h 2684421"/>
              <a:gd name="connsiteX4" fmla="*/ 0 w 9155551"/>
              <a:gd name="connsiteY4" fmla="*/ 2289975 h 2684421"/>
              <a:gd name="connsiteX0" fmla="*/ 0 w 9155551"/>
              <a:gd name="connsiteY0" fmla="*/ 2289975 h 2684421"/>
              <a:gd name="connsiteX1" fmla="*/ 9139649 w 9155551"/>
              <a:gd name="connsiteY1" fmla="*/ 0 h 2684421"/>
              <a:gd name="connsiteX2" fmla="*/ 9155551 w 9155551"/>
              <a:gd name="connsiteY2" fmla="*/ 2684421 h 2684421"/>
              <a:gd name="connsiteX3" fmla="*/ 7951 w 9155551"/>
              <a:gd name="connsiteY3" fmla="*/ 2684421 h 2684421"/>
              <a:gd name="connsiteX4" fmla="*/ 0 w 9155551"/>
              <a:gd name="connsiteY4" fmla="*/ 2289975 h 2684421"/>
              <a:gd name="connsiteX0" fmla="*/ 1 w 9147600"/>
              <a:gd name="connsiteY0" fmla="*/ 2337683 h 2684421"/>
              <a:gd name="connsiteX1" fmla="*/ 9131698 w 9147600"/>
              <a:gd name="connsiteY1" fmla="*/ 0 h 2684421"/>
              <a:gd name="connsiteX2" fmla="*/ 9147600 w 9147600"/>
              <a:gd name="connsiteY2" fmla="*/ 2684421 h 2684421"/>
              <a:gd name="connsiteX3" fmla="*/ 0 w 9147600"/>
              <a:gd name="connsiteY3" fmla="*/ 2684421 h 2684421"/>
              <a:gd name="connsiteX4" fmla="*/ 1 w 9147600"/>
              <a:gd name="connsiteY4" fmla="*/ 2337683 h 268442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7600" h="2684421">
                <a:moveTo>
                  <a:pt x="1" y="2337683"/>
                </a:moveTo>
                <a:lnTo>
                  <a:pt x="9131698" y="0"/>
                </a:lnTo>
                <a:cubicBezTo>
                  <a:pt x="9136999" y="894807"/>
                  <a:pt x="9142299" y="1789614"/>
                  <a:pt x="9147600" y="2684421"/>
                </a:cubicBezTo>
                <a:lnTo>
                  <a:pt x="0" y="2684421"/>
                </a:lnTo>
                <a:cubicBezTo>
                  <a:pt x="0" y="2568842"/>
                  <a:pt x="1" y="2453262"/>
                  <a:pt x="1" y="2337683"/>
                </a:cubicBezTo>
                <a:close/>
              </a:path>
            </a:pathLst>
          </a:custGeom>
          <a:solidFill>
            <a:srgbClr val="A5ACAF"/>
          </a:solidFill>
        </p:spPr>
        <p:txBody>
          <a:bodyPr anchor="b" anchorCtr="0"/>
          <a:lstStyle>
            <a:lvl1pPr marL="0" indent="0" algn="r">
              <a:buNone/>
              <a:defRPr b="0"/>
            </a:lvl1pPr>
          </a:lstStyle>
          <a:p>
            <a:r>
              <a:rPr lang="sv-SE"/>
              <a:t>Klicka på ikonen för att lägga till en bild</a:t>
            </a:r>
            <a:endParaRPr lang="sv-SE" dirty="0"/>
          </a:p>
        </p:txBody>
      </p:sp>
      <p:sp>
        <p:nvSpPr>
          <p:cNvPr id="2" name="Rubrik 1"/>
          <p:cNvSpPr>
            <a:spLocks noGrp="1"/>
          </p:cNvSpPr>
          <p:nvPr>
            <p:ph type="ctrTitle"/>
          </p:nvPr>
        </p:nvSpPr>
        <p:spPr>
          <a:xfrm>
            <a:off x="1045789" y="2059055"/>
            <a:ext cx="10363200" cy="1104900"/>
          </a:xfrm>
        </p:spPr>
        <p:txBody>
          <a:bodyPr/>
          <a:lstStyle>
            <a:lvl1pPr>
              <a:defRPr sz="3400">
                <a:solidFill>
                  <a:srgbClr val="E98300"/>
                </a:solidFill>
              </a:defRPr>
            </a:lvl1pPr>
          </a:lstStyle>
          <a:p>
            <a:r>
              <a:rPr lang="sv-SE"/>
              <a:t>Klicka här för att ändra mall för rubrikformat</a:t>
            </a:r>
            <a:endParaRPr lang="sv-SE" dirty="0"/>
          </a:p>
        </p:txBody>
      </p:sp>
      <p:sp>
        <p:nvSpPr>
          <p:cNvPr id="3" name="Underrubrik 2"/>
          <p:cNvSpPr>
            <a:spLocks noGrp="1"/>
          </p:cNvSpPr>
          <p:nvPr>
            <p:ph type="subTitle" idx="1"/>
          </p:nvPr>
        </p:nvSpPr>
        <p:spPr>
          <a:xfrm>
            <a:off x="1068918" y="4266502"/>
            <a:ext cx="7811357" cy="232375"/>
          </a:xfrm>
        </p:spPr>
        <p:txBody>
          <a:bodyPr/>
          <a:lstStyle>
            <a:lvl1pPr marL="0" indent="0" algn="l">
              <a:spcBef>
                <a:spcPts val="0"/>
              </a:spcBef>
              <a:spcAft>
                <a:spcPts val="0"/>
              </a:spcAft>
              <a:buNone/>
              <a:defRPr sz="14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sv-SE"/>
              <a:t>Klicka här för att ändra mall för underrubrikformat</a:t>
            </a:r>
            <a:endParaRPr lang="sv-SE" dirty="0"/>
          </a:p>
        </p:txBody>
      </p:sp>
      <p:sp>
        <p:nvSpPr>
          <p:cNvPr id="4" name="Platshållare för datum 3"/>
          <p:cNvSpPr>
            <a:spLocks noGrp="1"/>
          </p:cNvSpPr>
          <p:nvPr>
            <p:ph type="dt" sz="half" idx="10"/>
          </p:nvPr>
        </p:nvSpPr>
        <p:spPr>
          <a:xfrm>
            <a:off x="1090120" y="5380363"/>
            <a:ext cx="1536171" cy="267235"/>
          </a:xfrm>
        </p:spPr>
        <p:txBody>
          <a:bodyPr/>
          <a:lstStyle>
            <a:lvl1pPr>
              <a:defRPr sz="900" b="1">
                <a:solidFill>
                  <a:srgbClr val="FFFFFF"/>
                </a:solidFill>
              </a:defRPr>
            </a:lvl1pPr>
          </a:lstStyle>
          <a:p>
            <a:endParaRPr lang="sv-SE" dirty="0"/>
          </a:p>
        </p:txBody>
      </p:sp>
      <p:sp>
        <p:nvSpPr>
          <p:cNvPr id="14" name="Platshållare för text 13"/>
          <p:cNvSpPr>
            <a:spLocks noGrp="1"/>
          </p:cNvSpPr>
          <p:nvPr>
            <p:ph type="body" sz="quarter" idx="14"/>
          </p:nvPr>
        </p:nvSpPr>
        <p:spPr>
          <a:xfrm>
            <a:off x="1068917" y="4475023"/>
            <a:ext cx="7811392" cy="722312"/>
          </a:xfrm>
        </p:spPr>
        <p:txBody>
          <a:bodyPr/>
          <a:lstStyle>
            <a:lvl1pPr marL="0" indent="0">
              <a:spcBef>
                <a:spcPts val="0"/>
              </a:spcBef>
              <a:spcAft>
                <a:spcPts val="0"/>
              </a:spcAft>
              <a:buNone/>
              <a:defRPr sz="1400" b="0">
                <a:solidFill>
                  <a:srgbClr val="FFFFFF"/>
                </a:solidFill>
              </a:defRPr>
            </a:lvl1pPr>
            <a:lvl2pPr marL="285750" indent="0">
              <a:buNone/>
              <a:defRPr sz="1400">
                <a:solidFill>
                  <a:schemeClr val="bg2"/>
                </a:solidFill>
              </a:defRPr>
            </a:lvl2pPr>
            <a:lvl3pPr marL="539750" indent="0">
              <a:buNone/>
              <a:defRPr sz="1400">
                <a:solidFill>
                  <a:schemeClr val="bg2"/>
                </a:solidFill>
              </a:defRPr>
            </a:lvl3pPr>
            <a:lvl4pPr marL="723900" indent="0">
              <a:buNone/>
              <a:defRPr sz="1400">
                <a:solidFill>
                  <a:schemeClr val="bg2"/>
                </a:solidFill>
              </a:defRPr>
            </a:lvl4pPr>
            <a:lvl5pPr marL="927100" indent="0">
              <a:buNone/>
              <a:defRPr sz="1400">
                <a:solidFill>
                  <a:schemeClr val="bg2"/>
                </a:solidFill>
              </a:defRPr>
            </a:lvl5pPr>
          </a:lstStyle>
          <a:p>
            <a:pPr lvl="0"/>
            <a:r>
              <a:rPr lang="sv-SE"/>
              <a:t>Redigera format för bakgrundstext</a:t>
            </a:r>
          </a:p>
        </p:txBody>
      </p:sp>
      <p:pic>
        <p:nvPicPr>
          <p:cNvPr id="11" name="Bildobjekt 10"/>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89509" y="800438"/>
            <a:ext cx="2592000" cy="544144"/>
          </a:xfrm>
          <a:prstGeom prst="rect">
            <a:avLst/>
          </a:prstGeom>
        </p:spPr>
      </p:pic>
    </p:spTree>
    <p:extLst>
      <p:ext uri="{BB962C8B-B14F-4D97-AF65-F5344CB8AC3E}">
        <p14:creationId xmlns:p14="http://schemas.microsoft.com/office/powerpoint/2010/main" val="1963738498"/>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Kapitelsida med plats för bild">
    <p:spTree>
      <p:nvGrpSpPr>
        <p:cNvPr id="1" name=""/>
        <p:cNvGrpSpPr/>
        <p:nvPr/>
      </p:nvGrpSpPr>
      <p:grpSpPr>
        <a:xfrm>
          <a:off x="0" y="0"/>
          <a:ext cx="0" cy="0"/>
          <a:chOff x="0" y="0"/>
          <a:chExt cx="0" cy="0"/>
        </a:xfrm>
      </p:grpSpPr>
      <p:sp>
        <p:nvSpPr>
          <p:cNvPr id="10" name="Rektangel 9"/>
          <p:cNvSpPr/>
          <p:nvPr userDrawn="1"/>
        </p:nvSpPr>
        <p:spPr>
          <a:xfrm>
            <a:off x="0" y="0"/>
            <a:ext cx="12192000" cy="6858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1800" dirty="0"/>
          </a:p>
        </p:txBody>
      </p:sp>
      <p:sp>
        <p:nvSpPr>
          <p:cNvPr id="9" name="Platshållare för bild 8"/>
          <p:cNvSpPr>
            <a:spLocks noGrp="1"/>
          </p:cNvSpPr>
          <p:nvPr>
            <p:ph type="pic" sz="quarter" idx="13"/>
          </p:nvPr>
        </p:nvSpPr>
        <p:spPr>
          <a:xfrm>
            <a:off x="0" y="1548842"/>
            <a:ext cx="12196800" cy="5309159"/>
          </a:xfrm>
          <a:custGeom>
            <a:avLst/>
            <a:gdLst>
              <a:gd name="connsiteX0" fmla="*/ 0 w 9147600"/>
              <a:gd name="connsiteY0" fmla="*/ 0 h 2708275"/>
              <a:gd name="connsiteX1" fmla="*/ 9147600 w 9147600"/>
              <a:gd name="connsiteY1" fmla="*/ 0 h 2708275"/>
              <a:gd name="connsiteX2" fmla="*/ 9147600 w 9147600"/>
              <a:gd name="connsiteY2" fmla="*/ 2708275 h 2708275"/>
              <a:gd name="connsiteX3" fmla="*/ 0 w 9147600"/>
              <a:gd name="connsiteY3" fmla="*/ 2708275 h 2708275"/>
              <a:gd name="connsiteX4" fmla="*/ 0 w 9147600"/>
              <a:gd name="connsiteY4" fmla="*/ 0 h 2708275"/>
              <a:gd name="connsiteX0" fmla="*/ 15903 w 9147600"/>
              <a:gd name="connsiteY0" fmla="*/ 2313829 h 2708275"/>
              <a:gd name="connsiteX1" fmla="*/ 9147600 w 9147600"/>
              <a:gd name="connsiteY1" fmla="*/ 0 h 2708275"/>
              <a:gd name="connsiteX2" fmla="*/ 9147600 w 9147600"/>
              <a:gd name="connsiteY2" fmla="*/ 2708275 h 2708275"/>
              <a:gd name="connsiteX3" fmla="*/ 0 w 9147600"/>
              <a:gd name="connsiteY3" fmla="*/ 2708275 h 2708275"/>
              <a:gd name="connsiteX4" fmla="*/ 15903 w 9147600"/>
              <a:gd name="connsiteY4" fmla="*/ 2313829 h 2708275"/>
              <a:gd name="connsiteX0" fmla="*/ 0 w 9155551"/>
              <a:gd name="connsiteY0" fmla="*/ 2313829 h 2708275"/>
              <a:gd name="connsiteX1" fmla="*/ 9155551 w 9155551"/>
              <a:gd name="connsiteY1" fmla="*/ 0 h 2708275"/>
              <a:gd name="connsiteX2" fmla="*/ 9155551 w 9155551"/>
              <a:gd name="connsiteY2" fmla="*/ 2708275 h 2708275"/>
              <a:gd name="connsiteX3" fmla="*/ 7951 w 9155551"/>
              <a:gd name="connsiteY3" fmla="*/ 2708275 h 2708275"/>
              <a:gd name="connsiteX4" fmla="*/ 0 w 9155551"/>
              <a:gd name="connsiteY4" fmla="*/ 2313829 h 2708275"/>
              <a:gd name="connsiteX0" fmla="*/ 0 w 9155551"/>
              <a:gd name="connsiteY0" fmla="*/ 2289975 h 2684421"/>
              <a:gd name="connsiteX1" fmla="*/ 9139649 w 9155551"/>
              <a:gd name="connsiteY1" fmla="*/ 0 h 2684421"/>
              <a:gd name="connsiteX2" fmla="*/ 9155551 w 9155551"/>
              <a:gd name="connsiteY2" fmla="*/ 2684421 h 2684421"/>
              <a:gd name="connsiteX3" fmla="*/ 7951 w 9155551"/>
              <a:gd name="connsiteY3" fmla="*/ 2684421 h 2684421"/>
              <a:gd name="connsiteX4" fmla="*/ 0 w 9155551"/>
              <a:gd name="connsiteY4" fmla="*/ 2289975 h 2684421"/>
              <a:gd name="connsiteX0" fmla="*/ 0 w 9155551"/>
              <a:gd name="connsiteY0" fmla="*/ 2289975 h 2684421"/>
              <a:gd name="connsiteX1" fmla="*/ 9139649 w 9155551"/>
              <a:gd name="connsiteY1" fmla="*/ 0 h 2684421"/>
              <a:gd name="connsiteX2" fmla="*/ 9155551 w 9155551"/>
              <a:gd name="connsiteY2" fmla="*/ 2684421 h 2684421"/>
              <a:gd name="connsiteX3" fmla="*/ 7951 w 9155551"/>
              <a:gd name="connsiteY3" fmla="*/ 2684421 h 2684421"/>
              <a:gd name="connsiteX4" fmla="*/ 0 w 9155551"/>
              <a:gd name="connsiteY4" fmla="*/ 2289975 h 2684421"/>
              <a:gd name="connsiteX0" fmla="*/ 1 w 9147600"/>
              <a:gd name="connsiteY0" fmla="*/ 2337683 h 2684421"/>
              <a:gd name="connsiteX1" fmla="*/ 9131698 w 9147600"/>
              <a:gd name="connsiteY1" fmla="*/ 0 h 2684421"/>
              <a:gd name="connsiteX2" fmla="*/ 9147600 w 9147600"/>
              <a:gd name="connsiteY2" fmla="*/ 2684421 h 2684421"/>
              <a:gd name="connsiteX3" fmla="*/ 0 w 9147600"/>
              <a:gd name="connsiteY3" fmla="*/ 2684421 h 2684421"/>
              <a:gd name="connsiteX4" fmla="*/ 1 w 9147600"/>
              <a:gd name="connsiteY4" fmla="*/ 2337683 h 2684421"/>
              <a:gd name="connsiteX0" fmla="*/ 1 w 9147600"/>
              <a:gd name="connsiteY0" fmla="*/ 1182114 h 2684421"/>
              <a:gd name="connsiteX1" fmla="*/ 9131698 w 9147600"/>
              <a:gd name="connsiteY1" fmla="*/ 0 h 2684421"/>
              <a:gd name="connsiteX2" fmla="*/ 9147600 w 9147600"/>
              <a:gd name="connsiteY2" fmla="*/ 2684421 h 2684421"/>
              <a:gd name="connsiteX3" fmla="*/ 0 w 9147600"/>
              <a:gd name="connsiteY3" fmla="*/ 2684421 h 2684421"/>
              <a:gd name="connsiteX4" fmla="*/ 1 w 9147600"/>
              <a:gd name="connsiteY4" fmla="*/ 1182114 h 2684421"/>
              <a:gd name="connsiteX0" fmla="*/ 1 w 9147600"/>
              <a:gd name="connsiteY0" fmla="*/ 1186140 h 2688447"/>
              <a:gd name="connsiteX1" fmla="*/ 9139649 w 9147600"/>
              <a:gd name="connsiteY1" fmla="*/ 0 h 2688447"/>
              <a:gd name="connsiteX2" fmla="*/ 9147600 w 9147600"/>
              <a:gd name="connsiteY2" fmla="*/ 2688447 h 2688447"/>
              <a:gd name="connsiteX3" fmla="*/ 0 w 9147600"/>
              <a:gd name="connsiteY3" fmla="*/ 2688447 h 2688447"/>
              <a:gd name="connsiteX4" fmla="*/ 1 w 9147600"/>
              <a:gd name="connsiteY4" fmla="*/ 1186140 h 268844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7600" h="2688447">
                <a:moveTo>
                  <a:pt x="1" y="1186140"/>
                </a:moveTo>
                <a:lnTo>
                  <a:pt x="9139649" y="0"/>
                </a:lnTo>
                <a:cubicBezTo>
                  <a:pt x="9144950" y="894807"/>
                  <a:pt x="9142299" y="1793640"/>
                  <a:pt x="9147600" y="2688447"/>
                </a:cubicBezTo>
                <a:lnTo>
                  <a:pt x="0" y="2688447"/>
                </a:lnTo>
                <a:cubicBezTo>
                  <a:pt x="0" y="2572868"/>
                  <a:pt x="1" y="1301719"/>
                  <a:pt x="1" y="1186140"/>
                </a:cubicBezTo>
                <a:close/>
              </a:path>
            </a:pathLst>
          </a:custGeom>
          <a:solidFill>
            <a:srgbClr val="ED8B00"/>
          </a:solidFill>
        </p:spPr>
        <p:txBody>
          <a:bodyPr anchor="b" anchorCtr="0"/>
          <a:lstStyle>
            <a:lvl1pPr marL="0" indent="0" algn="r">
              <a:buNone/>
              <a:defRPr b="0"/>
            </a:lvl1pPr>
          </a:lstStyle>
          <a:p>
            <a:r>
              <a:rPr lang="sv-SE" dirty="0"/>
              <a:t>Klicka på ikonen för att lägga till en bild</a:t>
            </a:r>
          </a:p>
        </p:txBody>
      </p:sp>
      <p:sp>
        <p:nvSpPr>
          <p:cNvPr id="2" name="Rubrik 1"/>
          <p:cNvSpPr>
            <a:spLocks noGrp="1"/>
          </p:cNvSpPr>
          <p:nvPr>
            <p:ph type="ctrTitle"/>
          </p:nvPr>
        </p:nvSpPr>
        <p:spPr>
          <a:xfrm>
            <a:off x="1045789" y="725701"/>
            <a:ext cx="10363200" cy="1408385"/>
          </a:xfrm>
        </p:spPr>
        <p:txBody>
          <a:bodyPr/>
          <a:lstStyle>
            <a:lvl1pPr>
              <a:defRPr sz="3400">
                <a:solidFill>
                  <a:srgbClr val="FFFFFF"/>
                </a:solidFill>
              </a:defRPr>
            </a:lvl1pPr>
          </a:lstStyle>
          <a:p>
            <a:r>
              <a:rPr lang="sv-SE"/>
              <a:t>Klicka här för att ändra mall för rubrikformat</a:t>
            </a:r>
            <a:endParaRPr lang="sv-SE" dirty="0"/>
          </a:p>
        </p:txBody>
      </p:sp>
    </p:spTree>
    <p:extLst>
      <p:ext uri="{BB962C8B-B14F-4D97-AF65-F5344CB8AC3E}">
        <p14:creationId xmlns:p14="http://schemas.microsoft.com/office/powerpoint/2010/main" val="158357524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Kapitelsida utan bild">
    <p:spTree>
      <p:nvGrpSpPr>
        <p:cNvPr id="1" name=""/>
        <p:cNvGrpSpPr/>
        <p:nvPr/>
      </p:nvGrpSpPr>
      <p:grpSpPr>
        <a:xfrm>
          <a:off x="0" y="0"/>
          <a:ext cx="0" cy="0"/>
          <a:chOff x="0" y="0"/>
          <a:chExt cx="0" cy="0"/>
        </a:xfrm>
      </p:grpSpPr>
      <p:sp>
        <p:nvSpPr>
          <p:cNvPr id="10" name="Rektangel 9"/>
          <p:cNvSpPr/>
          <p:nvPr userDrawn="1"/>
        </p:nvSpPr>
        <p:spPr>
          <a:xfrm>
            <a:off x="0" y="0"/>
            <a:ext cx="12192000" cy="6858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1800" dirty="0"/>
          </a:p>
        </p:txBody>
      </p:sp>
      <p:sp>
        <p:nvSpPr>
          <p:cNvPr id="8" name="Rektangel 2"/>
          <p:cNvSpPr/>
          <p:nvPr userDrawn="1"/>
        </p:nvSpPr>
        <p:spPr>
          <a:xfrm>
            <a:off x="0" y="1543050"/>
            <a:ext cx="12192000" cy="5314950"/>
          </a:xfrm>
          <a:custGeom>
            <a:avLst/>
            <a:gdLst>
              <a:gd name="connsiteX0" fmla="*/ 0 w 9144000"/>
              <a:gd name="connsiteY0" fmla="*/ 0 h 5314950"/>
              <a:gd name="connsiteX1" fmla="*/ 9144000 w 9144000"/>
              <a:gd name="connsiteY1" fmla="*/ 0 h 5314950"/>
              <a:gd name="connsiteX2" fmla="*/ 9144000 w 9144000"/>
              <a:gd name="connsiteY2" fmla="*/ 5314950 h 5314950"/>
              <a:gd name="connsiteX3" fmla="*/ 0 w 9144000"/>
              <a:gd name="connsiteY3" fmla="*/ 5314950 h 5314950"/>
              <a:gd name="connsiteX4" fmla="*/ 0 w 9144000"/>
              <a:gd name="connsiteY4" fmla="*/ 0 h 5314950"/>
              <a:gd name="connsiteX0" fmla="*/ 0 w 9144000"/>
              <a:gd name="connsiteY0" fmla="*/ 2771775 h 5314950"/>
              <a:gd name="connsiteX1" fmla="*/ 9144000 w 9144000"/>
              <a:gd name="connsiteY1" fmla="*/ 0 h 5314950"/>
              <a:gd name="connsiteX2" fmla="*/ 9144000 w 9144000"/>
              <a:gd name="connsiteY2" fmla="*/ 5314950 h 5314950"/>
              <a:gd name="connsiteX3" fmla="*/ 0 w 9144000"/>
              <a:gd name="connsiteY3" fmla="*/ 5314950 h 5314950"/>
              <a:gd name="connsiteX4" fmla="*/ 0 w 9144000"/>
              <a:gd name="connsiteY4" fmla="*/ 2771775 h 5314950"/>
              <a:gd name="connsiteX0" fmla="*/ 0 w 9144000"/>
              <a:gd name="connsiteY0" fmla="*/ 2352675 h 5314950"/>
              <a:gd name="connsiteX1" fmla="*/ 9144000 w 9144000"/>
              <a:gd name="connsiteY1" fmla="*/ 0 h 5314950"/>
              <a:gd name="connsiteX2" fmla="*/ 9144000 w 9144000"/>
              <a:gd name="connsiteY2" fmla="*/ 5314950 h 5314950"/>
              <a:gd name="connsiteX3" fmla="*/ 0 w 9144000"/>
              <a:gd name="connsiteY3" fmla="*/ 5314950 h 5314950"/>
              <a:gd name="connsiteX4" fmla="*/ 0 w 9144000"/>
              <a:gd name="connsiteY4" fmla="*/ 2352675 h 53149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5314950">
                <a:moveTo>
                  <a:pt x="0" y="2352675"/>
                </a:moveTo>
                <a:lnTo>
                  <a:pt x="9144000" y="0"/>
                </a:lnTo>
                <a:lnTo>
                  <a:pt x="9144000" y="5314950"/>
                </a:lnTo>
                <a:lnTo>
                  <a:pt x="0" y="5314950"/>
                </a:lnTo>
                <a:lnTo>
                  <a:pt x="0" y="2352675"/>
                </a:lnTo>
                <a:close/>
              </a:path>
            </a:pathLst>
          </a:custGeom>
          <a:solidFill>
            <a:schemeClr val="accent4">
              <a:lumMod val="10000"/>
              <a:lumOff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1900" dirty="0">
              <a:solidFill>
                <a:schemeClr val="tx1"/>
              </a:solidFill>
            </a:endParaRPr>
          </a:p>
        </p:txBody>
      </p:sp>
      <p:sp>
        <p:nvSpPr>
          <p:cNvPr id="9" name="Rubrik 1"/>
          <p:cNvSpPr>
            <a:spLocks noGrp="1"/>
          </p:cNvSpPr>
          <p:nvPr>
            <p:ph type="ctrTitle"/>
          </p:nvPr>
        </p:nvSpPr>
        <p:spPr>
          <a:xfrm>
            <a:off x="1045789" y="725701"/>
            <a:ext cx="10363200" cy="1408385"/>
          </a:xfrm>
        </p:spPr>
        <p:txBody>
          <a:bodyPr/>
          <a:lstStyle>
            <a:lvl1pPr>
              <a:defRPr sz="3400">
                <a:solidFill>
                  <a:srgbClr val="FFFFFF"/>
                </a:solidFill>
              </a:defRPr>
            </a:lvl1pPr>
          </a:lstStyle>
          <a:p>
            <a:r>
              <a:rPr lang="sv-SE"/>
              <a:t>Klicka här för att ändra mall för rubrikformat</a:t>
            </a:r>
            <a:endParaRPr lang="sv-SE" dirty="0"/>
          </a:p>
        </p:txBody>
      </p:sp>
      <p:pic>
        <p:nvPicPr>
          <p:cNvPr id="7" name="Bildobjekt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99097" y="6210000"/>
            <a:ext cx="1396800" cy="293233"/>
          </a:xfrm>
          <a:prstGeom prst="rect">
            <a:avLst/>
          </a:prstGeom>
        </p:spPr>
      </p:pic>
    </p:spTree>
    <p:extLst>
      <p:ext uri="{BB962C8B-B14F-4D97-AF65-F5344CB8AC3E}">
        <p14:creationId xmlns:p14="http://schemas.microsoft.com/office/powerpoint/2010/main" val="1939371117"/>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Rubrik och punktlista – enstaka or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a:t>Klicka här för att ändra mall för rubrikformat</a:t>
            </a:r>
            <a:endParaRPr lang="sv-SE" dirty="0"/>
          </a:p>
        </p:txBody>
      </p:sp>
      <p:sp>
        <p:nvSpPr>
          <p:cNvPr id="4" name="Platshållare för datum 3"/>
          <p:cNvSpPr>
            <a:spLocks noGrp="1"/>
          </p:cNvSpPr>
          <p:nvPr>
            <p:ph type="dt" sz="half" idx="10"/>
          </p:nvPr>
        </p:nvSpPr>
        <p:spPr/>
        <p:txBody>
          <a:bodyPr/>
          <a:lstStyle/>
          <a:p>
            <a:endParaRPr lang="sv-SE" dirty="0"/>
          </a:p>
        </p:txBody>
      </p:sp>
      <p:sp>
        <p:nvSpPr>
          <p:cNvPr id="5" name="Platshållare för sidfot 4"/>
          <p:cNvSpPr>
            <a:spLocks noGrp="1"/>
          </p:cNvSpPr>
          <p:nvPr>
            <p:ph type="ftr" sz="quarter" idx="11"/>
          </p:nvPr>
        </p:nvSpPr>
        <p:spPr/>
        <p:txBody>
          <a:bodyPr/>
          <a:lstStyle/>
          <a:p>
            <a:r>
              <a:rPr lang="sv-SE"/>
              <a:t>Sveriges kunskapsmyndighet för vård och omsorg </a:t>
            </a:r>
            <a:endParaRPr lang="sv-SE" dirty="0"/>
          </a:p>
        </p:txBody>
      </p:sp>
      <p:sp>
        <p:nvSpPr>
          <p:cNvPr id="6" name="Platshållare för bildnummer 5"/>
          <p:cNvSpPr>
            <a:spLocks noGrp="1"/>
          </p:cNvSpPr>
          <p:nvPr>
            <p:ph type="sldNum" sz="quarter" idx="12"/>
          </p:nvPr>
        </p:nvSpPr>
        <p:spPr/>
        <p:txBody>
          <a:bodyPr/>
          <a:lstStyle/>
          <a:p>
            <a:fld id="{F3A1DABF-CD59-47A1-8187-10F3203EF599}" type="slidenum">
              <a:rPr lang="sv-SE" smtClean="0"/>
              <a:t>‹#›</a:t>
            </a:fld>
            <a:endParaRPr lang="sv-SE" dirty="0"/>
          </a:p>
        </p:txBody>
      </p:sp>
      <p:sp>
        <p:nvSpPr>
          <p:cNvPr id="8" name="Platshållare för innehåll 7"/>
          <p:cNvSpPr>
            <a:spLocks noGrp="1"/>
          </p:cNvSpPr>
          <p:nvPr>
            <p:ph sz="quarter" idx="13"/>
          </p:nvPr>
        </p:nvSpPr>
        <p:spPr>
          <a:xfrm>
            <a:off x="1068917" y="2059200"/>
            <a:ext cx="9279467" cy="3708400"/>
          </a:xfrm>
        </p:spPr>
        <p:txBody>
          <a:bodyPr/>
          <a:lstStyle>
            <a:lvl1pPr>
              <a:spcBef>
                <a:spcPts val="0"/>
              </a:spcBef>
              <a:defRPr sz="2600" b="1"/>
            </a:lvl1pPr>
            <a:lvl2pPr>
              <a:defRPr sz="2000"/>
            </a:lvl2pPr>
            <a:lvl3pPr>
              <a:defRPr sz="1600"/>
            </a:lvl3pPr>
            <a:lvl4pPr>
              <a:defRPr sz="1400"/>
            </a:lvl4pPr>
            <a:lvl5pPr>
              <a:defRPr sz="1200"/>
            </a:lvl5p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sv-SE" dirty="0"/>
          </a:p>
        </p:txBody>
      </p:sp>
    </p:spTree>
    <p:extLst>
      <p:ext uri="{BB962C8B-B14F-4D97-AF65-F5344CB8AC3E}">
        <p14:creationId xmlns:p14="http://schemas.microsoft.com/office/powerpoint/2010/main" val="371881117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Kapitelsida utan bild">
    <p:spTree>
      <p:nvGrpSpPr>
        <p:cNvPr id="1" name=""/>
        <p:cNvGrpSpPr/>
        <p:nvPr/>
      </p:nvGrpSpPr>
      <p:grpSpPr>
        <a:xfrm>
          <a:off x="0" y="0"/>
          <a:ext cx="0" cy="0"/>
          <a:chOff x="0" y="0"/>
          <a:chExt cx="0" cy="0"/>
        </a:xfrm>
      </p:grpSpPr>
      <p:sp>
        <p:nvSpPr>
          <p:cNvPr id="10" name="Rektangel 9"/>
          <p:cNvSpPr/>
          <p:nvPr userDrawn="1"/>
        </p:nvSpPr>
        <p:spPr>
          <a:xfrm>
            <a:off x="0" y="0"/>
            <a:ext cx="12192000" cy="6858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1800" dirty="0"/>
          </a:p>
        </p:txBody>
      </p:sp>
      <p:sp>
        <p:nvSpPr>
          <p:cNvPr id="8" name="Rektangel 2"/>
          <p:cNvSpPr/>
          <p:nvPr userDrawn="1"/>
        </p:nvSpPr>
        <p:spPr>
          <a:xfrm>
            <a:off x="0" y="1543050"/>
            <a:ext cx="12192000" cy="5314950"/>
          </a:xfrm>
          <a:custGeom>
            <a:avLst/>
            <a:gdLst>
              <a:gd name="connsiteX0" fmla="*/ 0 w 9144000"/>
              <a:gd name="connsiteY0" fmla="*/ 0 h 5314950"/>
              <a:gd name="connsiteX1" fmla="*/ 9144000 w 9144000"/>
              <a:gd name="connsiteY1" fmla="*/ 0 h 5314950"/>
              <a:gd name="connsiteX2" fmla="*/ 9144000 w 9144000"/>
              <a:gd name="connsiteY2" fmla="*/ 5314950 h 5314950"/>
              <a:gd name="connsiteX3" fmla="*/ 0 w 9144000"/>
              <a:gd name="connsiteY3" fmla="*/ 5314950 h 5314950"/>
              <a:gd name="connsiteX4" fmla="*/ 0 w 9144000"/>
              <a:gd name="connsiteY4" fmla="*/ 0 h 5314950"/>
              <a:gd name="connsiteX0" fmla="*/ 0 w 9144000"/>
              <a:gd name="connsiteY0" fmla="*/ 2771775 h 5314950"/>
              <a:gd name="connsiteX1" fmla="*/ 9144000 w 9144000"/>
              <a:gd name="connsiteY1" fmla="*/ 0 h 5314950"/>
              <a:gd name="connsiteX2" fmla="*/ 9144000 w 9144000"/>
              <a:gd name="connsiteY2" fmla="*/ 5314950 h 5314950"/>
              <a:gd name="connsiteX3" fmla="*/ 0 w 9144000"/>
              <a:gd name="connsiteY3" fmla="*/ 5314950 h 5314950"/>
              <a:gd name="connsiteX4" fmla="*/ 0 w 9144000"/>
              <a:gd name="connsiteY4" fmla="*/ 2771775 h 5314950"/>
              <a:gd name="connsiteX0" fmla="*/ 0 w 9144000"/>
              <a:gd name="connsiteY0" fmla="*/ 2352675 h 5314950"/>
              <a:gd name="connsiteX1" fmla="*/ 9144000 w 9144000"/>
              <a:gd name="connsiteY1" fmla="*/ 0 h 5314950"/>
              <a:gd name="connsiteX2" fmla="*/ 9144000 w 9144000"/>
              <a:gd name="connsiteY2" fmla="*/ 5314950 h 5314950"/>
              <a:gd name="connsiteX3" fmla="*/ 0 w 9144000"/>
              <a:gd name="connsiteY3" fmla="*/ 5314950 h 5314950"/>
              <a:gd name="connsiteX4" fmla="*/ 0 w 9144000"/>
              <a:gd name="connsiteY4" fmla="*/ 2352675 h 53149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5314950">
                <a:moveTo>
                  <a:pt x="0" y="2352675"/>
                </a:moveTo>
                <a:lnTo>
                  <a:pt x="9144000" y="0"/>
                </a:lnTo>
                <a:lnTo>
                  <a:pt x="9144000" y="5314950"/>
                </a:lnTo>
                <a:lnTo>
                  <a:pt x="0" y="5314950"/>
                </a:lnTo>
                <a:lnTo>
                  <a:pt x="0" y="2352675"/>
                </a:lnTo>
                <a:close/>
              </a:path>
            </a:pathLst>
          </a:custGeom>
          <a:solidFill>
            <a:srgbClr val="ED8B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1900" dirty="0">
              <a:solidFill>
                <a:schemeClr val="tx1"/>
              </a:solidFill>
            </a:endParaRPr>
          </a:p>
        </p:txBody>
      </p:sp>
      <p:sp>
        <p:nvSpPr>
          <p:cNvPr id="9" name="Rubrik 1"/>
          <p:cNvSpPr>
            <a:spLocks noGrp="1"/>
          </p:cNvSpPr>
          <p:nvPr>
            <p:ph type="ctrTitle"/>
          </p:nvPr>
        </p:nvSpPr>
        <p:spPr>
          <a:xfrm>
            <a:off x="1045789" y="725701"/>
            <a:ext cx="10363200" cy="1408385"/>
          </a:xfrm>
        </p:spPr>
        <p:txBody>
          <a:bodyPr/>
          <a:lstStyle>
            <a:lvl1pPr>
              <a:defRPr sz="3400">
                <a:solidFill>
                  <a:srgbClr val="FFFFFF"/>
                </a:solidFill>
              </a:defRPr>
            </a:lvl1pPr>
          </a:lstStyle>
          <a:p>
            <a:r>
              <a:rPr lang="sv-SE"/>
              <a:t>Klicka här för att ändra mall för rubrikformat</a:t>
            </a:r>
            <a:endParaRPr lang="sv-SE" dirty="0"/>
          </a:p>
        </p:txBody>
      </p:sp>
      <p:pic>
        <p:nvPicPr>
          <p:cNvPr id="7" name="Bildobjekt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99097" y="6210000"/>
            <a:ext cx="1396800" cy="293233"/>
          </a:xfrm>
          <a:prstGeom prst="rect">
            <a:avLst/>
          </a:prstGeom>
        </p:spPr>
      </p:pic>
    </p:spTree>
    <p:extLst>
      <p:ext uri="{BB962C8B-B14F-4D97-AF65-F5344CB8AC3E}">
        <p14:creationId xmlns:p14="http://schemas.microsoft.com/office/powerpoint/2010/main" val="1973930641"/>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Rubrik och punktlista – meningar">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a:t>Klicka här för att ändra mall för rubrikformat</a:t>
            </a:r>
            <a:endParaRPr lang="sv-SE" dirty="0"/>
          </a:p>
        </p:txBody>
      </p:sp>
      <p:sp>
        <p:nvSpPr>
          <p:cNvPr id="4" name="Platshållare för datum 3"/>
          <p:cNvSpPr>
            <a:spLocks noGrp="1"/>
          </p:cNvSpPr>
          <p:nvPr>
            <p:ph type="dt" sz="half" idx="10"/>
          </p:nvPr>
        </p:nvSpPr>
        <p:spPr/>
        <p:txBody>
          <a:bodyPr/>
          <a:lstStyle/>
          <a:p>
            <a:endParaRPr lang="sv-SE" dirty="0"/>
          </a:p>
        </p:txBody>
      </p:sp>
      <p:sp>
        <p:nvSpPr>
          <p:cNvPr id="5" name="Platshållare för sidfot 4"/>
          <p:cNvSpPr>
            <a:spLocks noGrp="1"/>
          </p:cNvSpPr>
          <p:nvPr>
            <p:ph type="ftr" sz="quarter" idx="11"/>
          </p:nvPr>
        </p:nvSpPr>
        <p:spPr/>
        <p:txBody>
          <a:bodyPr/>
          <a:lstStyle/>
          <a:p>
            <a:r>
              <a:rPr lang="sv-SE"/>
              <a:t>Sveriges kunskapsmyndighet för vård och omsorg </a:t>
            </a:r>
            <a:endParaRPr lang="sv-SE" dirty="0"/>
          </a:p>
        </p:txBody>
      </p:sp>
      <p:sp>
        <p:nvSpPr>
          <p:cNvPr id="6" name="Platshållare för bildnummer 5"/>
          <p:cNvSpPr>
            <a:spLocks noGrp="1"/>
          </p:cNvSpPr>
          <p:nvPr>
            <p:ph type="sldNum" sz="quarter" idx="12"/>
          </p:nvPr>
        </p:nvSpPr>
        <p:spPr/>
        <p:txBody>
          <a:bodyPr/>
          <a:lstStyle/>
          <a:p>
            <a:fld id="{F3A1DABF-CD59-47A1-8187-10F3203EF599}" type="slidenum">
              <a:rPr lang="sv-SE" smtClean="0"/>
              <a:t>‹#›</a:t>
            </a:fld>
            <a:endParaRPr lang="sv-SE" dirty="0"/>
          </a:p>
        </p:txBody>
      </p:sp>
      <p:sp>
        <p:nvSpPr>
          <p:cNvPr id="8" name="Platshållare för innehåll 7"/>
          <p:cNvSpPr>
            <a:spLocks noGrp="1"/>
          </p:cNvSpPr>
          <p:nvPr>
            <p:ph sz="quarter" idx="13"/>
          </p:nvPr>
        </p:nvSpPr>
        <p:spPr>
          <a:xfrm>
            <a:off x="1068917" y="2059200"/>
            <a:ext cx="9279467" cy="3708400"/>
          </a:xfrm>
        </p:spPr>
        <p:txBody>
          <a:bodyPr/>
          <a:lstStyle>
            <a:lvl1pPr>
              <a:spcBef>
                <a:spcPts val="0"/>
              </a:spcBef>
              <a:defRPr sz="2600" b="0"/>
            </a:lvl1pPr>
            <a:lvl2pPr>
              <a:defRPr sz="2000"/>
            </a:lvl2p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sv-SE" dirty="0"/>
          </a:p>
        </p:txBody>
      </p:sp>
    </p:spTree>
    <p:extLst>
      <p:ext uri="{BB962C8B-B14F-4D97-AF65-F5344CB8AC3E}">
        <p14:creationId xmlns:p14="http://schemas.microsoft.com/office/powerpoint/2010/main" val="1347085901"/>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Rubrik och text">
    <p:spTree>
      <p:nvGrpSpPr>
        <p:cNvPr id="1" name=""/>
        <p:cNvGrpSpPr/>
        <p:nvPr/>
      </p:nvGrpSpPr>
      <p:grpSpPr>
        <a:xfrm>
          <a:off x="0" y="0"/>
          <a:ext cx="0" cy="0"/>
          <a:chOff x="0" y="0"/>
          <a:chExt cx="0" cy="0"/>
        </a:xfrm>
      </p:grpSpPr>
      <p:sp>
        <p:nvSpPr>
          <p:cNvPr id="2" name="Rubrik 1"/>
          <p:cNvSpPr>
            <a:spLocks noGrp="1"/>
          </p:cNvSpPr>
          <p:nvPr>
            <p:ph type="title"/>
          </p:nvPr>
        </p:nvSpPr>
        <p:spPr>
          <a:xfrm>
            <a:off x="1068917" y="687600"/>
            <a:ext cx="9268800" cy="1296144"/>
          </a:xfrm>
        </p:spPr>
        <p:txBody>
          <a:bodyPr/>
          <a:lstStyle/>
          <a:p>
            <a:r>
              <a:rPr lang="sv-SE"/>
              <a:t>Klicka här för att ändra mall för rubrikformat</a:t>
            </a:r>
            <a:endParaRPr lang="sv-SE" dirty="0"/>
          </a:p>
        </p:txBody>
      </p:sp>
      <p:sp>
        <p:nvSpPr>
          <p:cNvPr id="4" name="Platshållare för datum 3"/>
          <p:cNvSpPr>
            <a:spLocks noGrp="1"/>
          </p:cNvSpPr>
          <p:nvPr>
            <p:ph type="dt" sz="half" idx="10"/>
          </p:nvPr>
        </p:nvSpPr>
        <p:spPr/>
        <p:txBody>
          <a:bodyPr/>
          <a:lstStyle/>
          <a:p>
            <a:endParaRPr lang="sv-SE" dirty="0"/>
          </a:p>
        </p:txBody>
      </p:sp>
      <p:sp>
        <p:nvSpPr>
          <p:cNvPr id="5" name="Platshållare för sidfot 4"/>
          <p:cNvSpPr>
            <a:spLocks noGrp="1"/>
          </p:cNvSpPr>
          <p:nvPr>
            <p:ph type="ftr" sz="quarter" idx="11"/>
          </p:nvPr>
        </p:nvSpPr>
        <p:spPr/>
        <p:txBody>
          <a:bodyPr/>
          <a:lstStyle/>
          <a:p>
            <a:r>
              <a:rPr lang="sv-SE" dirty="0"/>
              <a:t>Sveriges kunskapsmyndighet för vård och omsorg </a:t>
            </a:r>
          </a:p>
        </p:txBody>
      </p:sp>
      <p:sp>
        <p:nvSpPr>
          <p:cNvPr id="6" name="Platshållare för bildnummer 5"/>
          <p:cNvSpPr>
            <a:spLocks noGrp="1"/>
          </p:cNvSpPr>
          <p:nvPr>
            <p:ph type="sldNum" sz="quarter" idx="12"/>
          </p:nvPr>
        </p:nvSpPr>
        <p:spPr/>
        <p:txBody>
          <a:bodyPr/>
          <a:lstStyle/>
          <a:p>
            <a:fld id="{F3A1DABF-CD59-47A1-8187-10F3203EF599}" type="slidenum">
              <a:rPr lang="sv-SE" smtClean="0"/>
              <a:t>‹#›</a:t>
            </a:fld>
            <a:endParaRPr lang="sv-SE" dirty="0"/>
          </a:p>
        </p:txBody>
      </p:sp>
      <p:sp>
        <p:nvSpPr>
          <p:cNvPr id="9" name="Platshållare för text 8"/>
          <p:cNvSpPr>
            <a:spLocks noGrp="1"/>
          </p:cNvSpPr>
          <p:nvPr>
            <p:ph type="body" sz="quarter" idx="13"/>
          </p:nvPr>
        </p:nvSpPr>
        <p:spPr>
          <a:xfrm>
            <a:off x="1068917" y="2059200"/>
            <a:ext cx="9279467" cy="3708400"/>
          </a:xfrm>
        </p:spPr>
        <p:txBody>
          <a:bodyPr/>
          <a:lstStyle>
            <a:lvl1pPr marL="0" indent="0">
              <a:spcBef>
                <a:spcPts val="800"/>
              </a:spcBef>
              <a:spcAft>
                <a:spcPts val="0"/>
              </a:spcAft>
              <a:buFontTx/>
              <a:buNone/>
              <a:defRPr sz="2600"/>
            </a:lvl1pPr>
            <a:lvl2pPr marL="0" indent="0">
              <a:buFontTx/>
              <a:buNone/>
              <a:defRPr sz="2000"/>
            </a:lvl2pPr>
            <a:lvl3pPr marL="0" indent="0">
              <a:spcAft>
                <a:spcPts val="0"/>
              </a:spcAft>
              <a:buFontTx/>
              <a:buNone/>
              <a:defRPr sz="1900" b="1"/>
            </a:lvl3pPr>
            <a:lvl4pPr marL="0" indent="0">
              <a:spcAft>
                <a:spcPts val="0"/>
              </a:spcAft>
              <a:buFontTx/>
              <a:buNone/>
              <a:defRPr sz="1600"/>
            </a:lvl4pPr>
            <a:lvl5pPr marL="0" indent="0">
              <a:spcAft>
                <a:spcPts val="0"/>
              </a:spcAft>
              <a:buFontTx/>
              <a:buNone/>
              <a:defRPr sz="1600"/>
            </a:lvl5pPr>
          </a:lstStyle>
          <a:p>
            <a:pPr lvl="0"/>
            <a:r>
              <a:rPr lang="sv-SE"/>
              <a:t>Redigera format för bakgrundstext</a:t>
            </a:r>
          </a:p>
          <a:p>
            <a:pPr lvl="1"/>
            <a:r>
              <a:rPr lang="sv-SE"/>
              <a:t>Nivå två</a:t>
            </a:r>
          </a:p>
        </p:txBody>
      </p:sp>
    </p:spTree>
    <p:extLst>
      <p:ext uri="{BB962C8B-B14F-4D97-AF65-F5344CB8AC3E}">
        <p14:creationId xmlns:p14="http://schemas.microsoft.com/office/powerpoint/2010/main" val="2246348391"/>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Endast punktlista">
    <p:spTree>
      <p:nvGrpSpPr>
        <p:cNvPr id="1" name=""/>
        <p:cNvGrpSpPr/>
        <p:nvPr/>
      </p:nvGrpSpPr>
      <p:grpSpPr>
        <a:xfrm>
          <a:off x="0" y="0"/>
          <a:ext cx="0" cy="0"/>
          <a:chOff x="0" y="0"/>
          <a:chExt cx="0" cy="0"/>
        </a:xfrm>
      </p:grpSpPr>
      <p:sp>
        <p:nvSpPr>
          <p:cNvPr id="7" name="Rektangel 6"/>
          <p:cNvSpPr/>
          <p:nvPr userDrawn="1"/>
        </p:nvSpPr>
        <p:spPr>
          <a:xfrm>
            <a:off x="0" y="801505"/>
            <a:ext cx="12196800" cy="4792845"/>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1800" dirty="0"/>
          </a:p>
        </p:txBody>
      </p:sp>
      <p:sp>
        <p:nvSpPr>
          <p:cNvPr id="4" name="Platshållare för datum 3"/>
          <p:cNvSpPr>
            <a:spLocks noGrp="1"/>
          </p:cNvSpPr>
          <p:nvPr>
            <p:ph type="dt" sz="half" idx="10"/>
          </p:nvPr>
        </p:nvSpPr>
        <p:spPr/>
        <p:txBody>
          <a:bodyPr/>
          <a:lstStyle/>
          <a:p>
            <a:endParaRPr lang="sv-SE" dirty="0"/>
          </a:p>
        </p:txBody>
      </p:sp>
      <p:sp>
        <p:nvSpPr>
          <p:cNvPr id="5" name="Platshållare för sidfot 4"/>
          <p:cNvSpPr>
            <a:spLocks noGrp="1"/>
          </p:cNvSpPr>
          <p:nvPr>
            <p:ph type="ftr" sz="quarter" idx="11"/>
          </p:nvPr>
        </p:nvSpPr>
        <p:spPr/>
        <p:txBody>
          <a:bodyPr/>
          <a:lstStyle/>
          <a:p>
            <a:r>
              <a:rPr lang="sv-SE"/>
              <a:t>Sveriges kunskapsmyndighet för vård och omsorg </a:t>
            </a:r>
            <a:endParaRPr lang="sv-SE" dirty="0"/>
          </a:p>
        </p:txBody>
      </p:sp>
      <p:sp>
        <p:nvSpPr>
          <p:cNvPr id="6" name="Platshållare för bildnummer 5"/>
          <p:cNvSpPr>
            <a:spLocks noGrp="1"/>
          </p:cNvSpPr>
          <p:nvPr>
            <p:ph type="sldNum" sz="quarter" idx="12"/>
          </p:nvPr>
        </p:nvSpPr>
        <p:spPr/>
        <p:txBody>
          <a:bodyPr/>
          <a:lstStyle/>
          <a:p>
            <a:fld id="{F3A1DABF-CD59-47A1-8187-10F3203EF599}" type="slidenum">
              <a:rPr lang="sv-SE" smtClean="0"/>
              <a:t>‹#›</a:t>
            </a:fld>
            <a:endParaRPr lang="sv-SE" dirty="0"/>
          </a:p>
        </p:txBody>
      </p:sp>
      <p:sp>
        <p:nvSpPr>
          <p:cNvPr id="8" name="Platshållare för innehåll 7"/>
          <p:cNvSpPr>
            <a:spLocks noGrp="1"/>
          </p:cNvSpPr>
          <p:nvPr>
            <p:ph sz="quarter" idx="13"/>
          </p:nvPr>
        </p:nvSpPr>
        <p:spPr>
          <a:xfrm>
            <a:off x="1068917" y="1353267"/>
            <a:ext cx="9279467" cy="3708400"/>
          </a:xfrm>
        </p:spPr>
        <p:txBody>
          <a:bodyPr/>
          <a:lstStyle>
            <a:lvl1pPr marL="373063" indent="-373063">
              <a:spcBef>
                <a:spcPts val="1000"/>
              </a:spcBef>
              <a:buSzPct val="115000"/>
              <a:buFont typeface="Arial" pitchFamily="34" charset="0"/>
              <a:buChar char="•"/>
              <a:defRPr sz="2600">
                <a:solidFill>
                  <a:srgbClr val="FFFFFF"/>
                </a:solidFill>
              </a:defRPr>
            </a:lvl1pPr>
            <a:lvl2pPr>
              <a:defRPr sz="2000">
                <a:solidFill>
                  <a:srgbClr val="FFFFFF"/>
                </a:solidFill>
              </a:defRPr>
            </a:lvl2pPr>
            <a:lvl3pPr>
              <a:defRPr sz="1600">
                <a:solidFill>
                  <a:srgbClr val="FFFFFF"/>
                </a:solidFill>
              </a:defRPr>
            </a:lvl3pPr>
            <a:lvl4pPr>
              <a:defRPr sz="1400">
                <a:solidFill>
                  <a:srgbClr val="FFFFFF"/>
                </a:solidFill>
              </a:defRPr>
            </a:lvl4pPr>
            <a:lvl5pPr>
              <a:defRPr sz="1200">
                <a:solidFill>
                  <a:srgbClr val="FFFFFF"/>
                </a:solidFill>
              </a:defRPr>
            </a:lvl5p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sv-SE" dirty="0"/>
          </a:p>
        </p:txBody>
      </p:sp>
    </p:spTree>
    <p:extLst>
      <p:ext uri="{BB962C8B-B14F-4D97-AF65-F5344CB8AC3E}">
        <p14:creationId xmlns:p14="http://schemas.microsoft.com/office/powerpoint/2010/main" val="2185500876"/>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1_Endast punktlista">
    <p:spTree>
      <p:nvGrpSpPr>
        <p:cNvPr id="1" name=""/>
        <p:cNvGrpSpPr/>
        <p:nvPr/>
      </p:nvGrpSpPr>
      <p:grpSpPr>
        <a:xfrm>
          <a:off x="0" y="0"/>
          <a:ext cx="0" cy="0"/>
          <a:chOff x="0" y="0"/>
          <a:chExt cx="0" cy="0"/>
        </a:xfrm>
      </p:grpSpPr>
      <p:sp>
        <p:nvSpPr>
          <p:cNvPr id="7" name="Rektangel 6"/>
          <p:cNvSpPr/>
          <p:nvPr userDrawn="1"/>
        </p:nvSpPr>
        <p:spPr>
          <a:xfrm>
            <a:off x="0" y="801505"/>
            <a:ext cx="12196800" cy="4792845"/>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1800" dirty="0"/>
          </a:p>
        </p:txBody>
      </p:sp>
      <p:sp>
        <p:nvSpPr>
          <p:cNvPr id="4" name="Platshållare för datum 3"/>
          <p:cNvSpPr>
            <a:spLocks noGrp="1"/>
          </p:cNvSpPr>
          <p:nvPr>
            <p:ph type="dt" sz="half" idx="10"/>
          </p:nvPr>
        </p:nvSpPr>
        <p:spPr/>
        <p:txBody>
          <a:bodyPr/>
          <a:lstStyle/>
          <a:p>
            <a:endParaRPr lang="sv-SE" dirty="0"/>
          </a:p>
        </p:txBody>
      </p:sp>
      <p:sp>
        <p:nvSpPr>
          <p:cNvPr id="5" name="Platshållare för sidfot 4"/>
          <p:cNvSpPr>
            <a:spLocks noGrp="1"/>
          </p:cNvSpPr>
          <p:nvPr>
            <p:ph type="ftr" sz="quarter" idx="11"/>
          </p:nvPr>
        </p:nvSpPr>
        <p:spPr/>
        <p:txBody>
          <a:bodyPr/>
          <a:lstStyle/>
          <a:p>
            <a:r>
              <a:rPr lang="sv-SE"/>
              <a:t>Sveriges kunskapsmyndighet för vård och omsorg </a:t>
            </a:r>
            <a:endParaRPr lang="sv-SE" dirty="0"/>
          </a:p>
        </p:txBody>
      </p:sp>
      <p:sp>
        <p:nvSpPr>
          <p:cNvPr id="6" name="Platshållare för bildnummer 5"/>
          <p:cNvSpPr>
            <a:spLocks noGrp="1"/>
          </p:cNvSpPr>
          <p:nvPr>
            <p:ph type="sldNum" sz="quarter" idx="12"/>
          </p:nvPr>
        </p:nvSpPr>
        <p:spPr/>
        <p:txBody>
          <a:bodyPr/>
          <a:lstStyle/>
          <a:p>
            <a:fld id="{F3A1DABF-CD59-47A1-8187-10F3203EF599}" type="slidenum">
              <a:rPr lang="sv-SE" smtClean="0"/>
              <a:t>‹#›</a:t>
            </a:fld>
            <a:endParaRPr lang="sv-SE" dirty="0"/>
          </a:p>
        </p:txBody>
      </p:sp>
      <p:sp>
        <p:nvSpPr>
          <p:cNvPr id="8" name="Platshållare för innehåll 7"/>
          <p:cNvSpPr>
            <a:spLocks noGrp="1"/>
          </p:cNvSpPr>
          <p:nvPr>
            <p:ph sz="quarter" idx="13"/>
          </p:nvPr>
        </p:nvSpPr>
        <p:spPr>
          <a:xfrm>
            <a:off x="1068917" y="1353267"/>
            <a:ext cx="9279467" cy="3708400"/>
          </a:xfrm>
        </p:spPr>
        <p:txBody>
          <a:bodyPr/>
          <a:lstStyle>
            <a:lvl1pPr marL="373063" indent="-373063">
              <a:spcBef>
                <a:spcPts val="1000"/>
              </a:spcBef>
              <a:buSzPct val="115000"/>
              <a:buFont typeface="Arial" pitchFamily="34" charset="0"/>
              <a:buChar char="•"/>
              <a:defRPr sz="2600">
                <a:solidFill>
                  <a:srgbClr val="FFFFFF"/>
                </a:solidFill>
              </a:defRPr>
            </a:lvl1pPr>
            <a:lvl2pPr>
              <a:defRPr sz="2000">
                <a:solidFill>
                  <a:srgbClr val="FFFFFF"/>
                </a:solidFill>
              </a:defRPr>
            </a:lvl2pPr>
            <a:lvl3pPr>
              <a:defRPr sz="1600">
                <a:solidFill>
                  <a:srgbClr val="FFFFFF"/>
                </a:solidFill>
              </a:defRPr>
            </a:lvl3pPr>
            <a:lvl4pPr>
              <a:defRPr sz="1400">
                <a:solidFill>
                  <a:srgbClr val="FFFFFF"/>
                </a:solidFill>
              </a:defRPr>
            </a:lvl4pPr>
            <a:lvl5pPr>
              <a:defRPr sz="1200">
                <a:solidFill>
                  <a:srgbClr val="FFFFFF"/>
                </a:solidFill>
              </a:defRPr>
            </a:lvl5p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sv-SE" dirty="0"/>
          </a:p>
        </p:txBody>
      </p:sp>
    </p:spTree>
    <p:extLst>
      <p:ext uri="{BB962C8B-B14F-4D97-AF65-F5344CB8AC3E}">
        <p14:creationId xmlns:p14="http://schemas.microsoft.com/office/powerpoint/2010/main" val="986279764"/>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Citatsida">
    <p:spTree>
      <p:nvGrpSpPr>
        <p:cNvPr id="1" name=""/>
        <p:cNvGrpSpPr/>
        <p:nvPr/>
      </p:nvGrpSpPr>
      <p:grpSpPr>
        <a:xfrm>
          <a:off x="0" y="0"/>
          <a:ext cx="0" cy="0"/>
          <a:chOff x="0" y="0"/>
          <a:chExt cx="0" cy="0"/>
        </a:xfrm>
      </p:grpSpPr>
      <p:sp>
        <p:nvSpPr>
          <p:cNvPr id="2" name="Rubrik 1"/>
          <p:cNvSpPr>
            <a:spLocks noGrp="1"/>
          </p:cNvSpPr>
          <p:nvPr>
            <p:ph type="title"/>
          </p:nvPr>
        </p:nvSpPr>
        <p:spPr>
          <a:xfrm>
            <a:off x="1068917" y="687600"/>
            <a:ext cx="9268800" cy="1296144"/>
          </a:xfrm>
        </p:spPr>
        <p:txBody>
          <a:bodyPr/>
          <a:lstStyle/>
          <a:p>
            <a:r>
              <a:rPr lang="sv-SE"/>
              <a:t>Klicka här för att ändra mall för rubrikformat</a:t>
            </a:r>
            <a:endParaRPr lang="sv-SE" dirty="0"/>
          </a:p>
        </p:txBody>
      </p:sp>
      <p:sp>
        <p:nvSpPr>
          <p:cNvPr id="4" name="Platshållare för datum 3"/>
          <p:cNvSpPr>
            <a:spLocks noGrp="1"/>
          </p:cNvSpPr>
          <p:nvPr>
            <p:ph type="dt" sz="half" idx="10"/>
          </p:nvPr>
        </p:nvSpPr>
        <p:spPr/>
        <p:txBody>
          <a:bodyPr/>
          <a:lstStyle/>
          <a:p>
            <a:endParaRPr lang="sv-SE" dirty="0"/>
          </a:p>
        </p:txBody>
      </p:sp>
      <p:sp>
        <p:nvSpPr>
          <p:cNvPr id="5" name="Platshållare för sidfot 4"/>
          <p:cNvSpPr>
            <a:spLocks noGrp="1"/>
          </p:cNvSpPr>
          <p:nvPr>
            <p:ph type="ftr" sz="quarter" idx="11"/>
          </p:nvPr>
        </p:nvSpPr>
        <p:spPr/>
        <p:txBody>
          <a:bodyPr/>
          <a:lstStyle/>
          <a:p>
            <a:r>
              <a:rPr lang="sv-SE"/>
              <a:t>Sveriges kunskapsmyndighet för vård och omsorg </a:t>
            </a:r>
            <a:endParaRPr lang="sv-SE" dirty="0"/>
          </a:p>
        </p:txBody>
      </p:sp>
      <p:sp>
        <p:nvSpPr>
          <p:cNvPr id="6" name="Platshållare för bildnummer 5"/>
          <p:cNvSpPr>
            <a:spLocks noGrp="1"/>
          </p:cNvSpPr>
          <p:nvPr>
            <p:ph type="sldNum" sz="quarter" idx="12"/>
          </p:nvPr>
        </p:nvSpPr>
        <p:spPr/>
        <p:txBody>
          <a:bodyPr/>
          <a:lstStyle/>
          <a:p>
            <a:fld id="{F3A1DABF-CD59-47A1-8187-10F3203EF599}" type="slidenum">
              <a:rPr lang="sv-SE" smtClean="0"/>
              <a:t>‹#›</a:t>
            </a:fld>
            <a:endParaRPr lang="sv-SE" dirty="0"/>
          </a:p>
        </p:txBody>
      </p:sp>
      <p:sp>
        <p:nvSpPr>
          <p:cNvPr id="8" name="Platshållare för innehåll 7"/>
          <p:cNvSpPr>
            <a:spLocks noGrp="1"/>
          </p:cNvSpPr>
          <p:nvPr>
            <p:ph sz="quarter" idx="13"/>
          </p:nvPr>
        </p:nvSpPr>
        <p:spPr>
          <a:xfrm>
            <a:off x="5807968" y="2060206"/>
            <a:ext cx="4540416" cy="3708400"/>
          </a:xfrm>
        </p:spPr>
        <p:txBody>
          <a:bodyPr/>
          <a:lstStyle>
            <a:lvl1pPr>
              <a:spcBef>
                <a:spcPts val="800"/>
              </a:spcBef>
              <a:defRPr sz="2600" b="0"/>
            </a:lvl1pPr>
            <a:lvl2pPr>
              <a:defRPr sz="2000"/>
            </a:lvl2pPr>
            <a:lvl3pPr>
              <a:defRPr sz="1600"/>
            </a:lvl3pPr>
            <a:lvl4pPr>
              <a:defRPr sz="1400"/>
            </a:lvl4pPr>
            <a:lvl5pPr marL="927100" indent="0">
              <a:buNone/>
              <a:defRPr/>
            </a:lvl5p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sv-SE" dirty="0"/>
          </a:p>
        </p:txBody>
      </p:sp>
      <p:sp>
        <p:nvSpPr>
          <p:cNvPr id="10" name="Platshållare för text 9"/>
          <p:cNvSpPr>
            <a:spLocks noGrp="1"/>
          </p:cNvSpPr>
          <p:nvPr>
            <p:ph type="body" sz="quarter" idx="14" hasCustomPrompt="1"/>
          </p:nvPr>
        </p:nvSpPr>
        <p:spPr>
          <a:xfrm>
            <a:off x="1" y="2113906"/>
            <a:ext cx="5422900" cy="3455988"/>
          </a:xfrm>
          <a:solidFill>
            <a:schemeClr val="accent4"/>
          </a:solidFill>
          <a:ln>
            <a:noFill/>
          </a:ln>
        </p:spPr>
        <p:txBody>
          <a:bodyPr lIns="180000" tIns="180000" rIns="180000" bIns="180000" anchor="ctr" anchorCtr="1"/>
          <a:lstStyle>
            <a:lvl1pPr marL="0" indent="0" algn="ctr">
              <a:buNone/>
              <a:defRPr sz="2600" b="0" i="1">
                <a:solidFill>
                  <a:srgbClr val="FFFFFF"/>
                </a:solidFill>
              </a:defRPr>
            </a:lvl1pPr>
            <a:lvl2pPr>
              <a:defRPr sz="3000" b="0" i="1">
                <a:solidFill>
                  <a:srgbClr val="E6C99B"/>
                </a:solidFill>
              </a:defRPr>
            </a:lvl2pPr>
            <a:lvl3pPr>
              <a:defRPr sz="3000" b="0" i="1">
                <a:solidFill>
                  <a:srgbClr val="E6C99B"/>
                </a:solidFill>
              </a:defRPr>
            </a:lvl3pPr>
            <a:lvl4pPr>
              <a:defRPr sz="3000" b="0" i="1">
                <a:solidFill>
                  <a:srgbClr val="E6C99B"/>
                </a:solidFill>
              </a:defRPr>
            </a:lvl4pPr>
            <a:lvl5pPr>
              <a:defRPr sz="3000" b="0" i="1">
                <a:solidFill>
                  <a:srgbClr val="E6C99B"/>
                </a:solidFill>
              </a:defRPr>
            </a:lvl5pPr>
          </a:lstStyle>
          <a:p>
            <a:pPr lvl="0"/>
            <a:r>
              <a:rPr lang="sv-SE" dirty="0"/>
              <a:t>Klicka här för att </a:t>
            </a:r>
            <a:br>
              <a:rPr lang="sv-SE" dirty="0"/>
            </a:br>
            <a:r>
              <a:rPr lang="sv-SE" dirty="0"/>
              <a:t>ändra format på bakgrundstexten</a:t>
            </a:r>
          </a:p>
        </p:txBody>
      </p:sp>
    </p:spTree>
    <p:extLst>
      <p:ext uri="{BB962C8B-B14F-4D97-AF65-F5344CB8AC3E}">
        <p14:creationId xmlns:p14="http://schemas.microsoft.com/office/powerpoint/2010/main" val="3082052213"/>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userDrawn="1">
  <p:cSld name="Rubrik, punktlista och bild höger - 1">
    <p:spTree>
      <p:nvGrpSpPr>
        <p:cNvPr id="1" name=""/>
        <p:cNvGrpSpPr/>
        <p:nvPr/>
      </p:nvGrpSpPr>
      <p:grpSpPr>
        <a:xfrm>
          <a:off x="0" y="0"/>
          <a:ext cx="0" cy="0"/>
          <a:chOff x="0" y="0"/>
          <a:chExt cx="0" cy="0"/>
        </a:xfrm>
      </p:grpSpPr>
      <p:sp>
        <p:nvSpPr>
          <p:cNvPr id="2" name="Rubrik 1"/>
          <p:cNvSpPr>
            <a:spLocks noGrp="1"/>
          </p:cNvSpPr>
          <p:nvPr>
            <p:ph type="title"/>
          </p:nvPr>
        </p:nvSpPr>
        <p:spPr>
          <a:xfrm>
            <a:off x="1068917" y="687600"/>
            <a:ext cx="9268800" cy="1296144"/>
          </a:xfrm>
        </p:spPr>
        <p:txBody>
          <a:bodyPr/>
          <a:lstStyle/>
          <a:p>
            <a:r>
              <a:rPr lang="sv-SE"/>
              <a:t>Klicka här för att ändra mall för rubrikformat</a:t>
            </a:r>
            <a:endParaRPr lang="sv-SE" dirty="0"/>
          </a:p>
        </p:txBody>
      </p:sp>
      <p:sp>
        <p:nvSpPr>
          <p:cNvPr id="4" name="Platshållare för datum 3"/>
          <p:cNvSpPr>
            <a:spLocks noGrp="1"/>
          </p:cNvSpPr>
          <p:nvPr>
            <p:ph type="dt" sz="half" idx="10"/>
          </p:nvPr>
        </p:nvSpPr>
        <p:spPr/>
        <p:txBody>
          <a:bodyPr/>
          <a:lstStyle/>
          <a:p>
            <a:endParaRPr lang="sv-SE" dirty="0"/>
          </a:p>
        </p:txBody>
      </p:sp>
      <p:sp>
        <p:nvSpPr>
          <p:cNvPr id="5" name="Platshållare för sidfot 4"/>
          <p:cNvSpPr>
            <a:spLocks noGrp="1"/>
          </p:cNvSpPr>
          <p:nvPr>
            <p:ph type="ftr" sz="quarter" idx="11"/>
          </p:nvPr>
        </p:nvSpPr>
        <p:spPr/>
        <p:txBody>
          <a:bodyPr/>
          <a:lstStyle/>
          <a:p>
            <a:r>
              <a:rPr lang="sv-SE"/>
              <a:t>Sveriges kunskapsmyndighet för vård och omsorg </a:t>
            </a:r>
            <a:endParaRPr lang="sv-SE" dirty="0"/>
          </a:p>
        </p:txBody>
      </p:sp>
      <p:sp>
        <p:nvSpPr>
          <p:cNvPr id="6" name="Platshållare för bildnummer 5"/>
          <p:cNvSpPr>
            <a:spLocks noGrp="1"/>
          </p:cNvSpPr>
          <p:nvPr>
            <p:ph type="sldNum" sz="quarter" idx="12"/>
          </p:nvPr>
        </p:nvSpPr>
        <p:spPr/>
        <p:txBody>
          <a:bodyPr/>
          <a:lstStyle/>
          <a:p>
            <a:fld id="{F3A1DABF-CD59-47A1-8187-10F3203EF599}" type="slidenum">
              <a:rPr lang="sv-SE" smtClean="0"/>
              <a:t>‹#›</a:t>
            </a:fld>
            <a:endParaRPr lang="sv-SE" dirty="0"/>
          </a:p>
        </p:txBody>
      </p:sp>
      <p:sp>
        <p:nvSpPr>
          <p:cNvPr id="9" name="Platshållare för bild 8"/>
          <p:cNvSpPr>
            <a:spLocks noGrp="1"/>
          </p:cNvSpPr>
          <p:nvPr>
            <p:ph type="pic" sz="quarter" idx="14"/>
          </p:nvPr>
        </p:nvSpPr>
        <p:spPr>
          <a:xfrm>
            <a:off x="5767346" y="2128872"/>
            <a:ext cx="4399721" cy="3095625"/>
          </a:xfrm>
        </p:spPr>
        <p:txBody>
          <a:bodyPr/>
          <a:lstStyle>
            <a:lvl1pPr marL="0" indent="0">
              <a:buNone/>
              <a:defRPr sz="1400" b="0" baseline="0"/>
            </a:lvl1pPr>
          </a:lstStyle>
          <a:p>
            <a:r>
              <a:rPr lang="sv-SE"/>
              <a:t>Klicka på ikonen för att lägga till en bild</a:t>
            </a:r>
            <a:endParaRPr lang="sv-SE" dirty="0"/>
          </a:p>
        </p:txBody>
      </p:sp>
      <p:sp>
        <p:nvSpPr>
          <p:cNvPr id="12" name="Platshållare för text 11"/>
          <p:cNvSpPr>
            <a:spLocks noGrp="1"/>
          </p:cNvSpPr>
          <p:nvPr>
            <p:ph type="body" sz="quarter" idx="15"/>
          </p:nvPr>
        </p:nvSpPr>
        <p:spPr>
          <a:xfrm>
            <a:off x="5764964" y="5299365"/>
            <a:ext cx="4416293" cy="471487"/>
          </a:xfrm>
        </p:spPr>
        <p:txBody>
          <a:bodyPr/>
          <a:lstStyle>
            <a:lvl1pPr marL="0" indent="0">
              <a:spcBef>
                <a:spcPts val="0"/>
              </a:spcBef>
              <a:spcAft>
                <a:spcPts val="0"/>
              </a:spcAft>
              <a:buNone/>
              <a:defRPr sz="900" b="0" i="1"/>
            </a:lvl1pPr>
            <a:lvl2pPr marL="285750" indent="0">
              <a:buNone/>
              <a:defRPr sz="900"/>
            </a:lvl2pPr>
            <a:lvl3pPr marL="539750" indent="0">
              <a:buNone/>
              <a:defRPr sz="900"/>
            </a:lvl3pPr>
            <a:lvl4pPr marL="723900" indent="0">
              <a:buNone/>
              <a:defRPr sz="900"/>
            </a:lvl4pPr>
            <a:lvl5pPr marL="927100" indent="0">
              <a:buNone/>
              <a:defRPr sz="900"/>
            </a:lvl5pPr>
          </a:lstStyle>
          <a:p>
            <a:pPr lvl="0"/>
            <a:r>
              <a:rPr lang="sv-SE"/>
              <a:t>Redigera format för bakgrundstext</a:t>
            </a:r>
          </a:p>
        </p:txBody>
      </p:sp>
      <p:sp>
        <p:nvSpPr>
          <p:cNvPr id="7" name="Platshållare för text 6"/>
          <p:cNvSpPr>
            <a:spLocks noGrp="1"/>
          </p:cNvSpPr>
          <p:nvPr>
            <p:ph type="body" sz="quarter" idx="16"/>
          </p:nvPr>
        </p:nvSpPr>
        <p:spPr>
          <a:xfrm>
            <a:off x="1068918" y="2139951"/>
            <a:ext cx="4451988" cy="3648075"/>
          </a:xfrm>
        </p:spPr>
        <p:txBody>
          <a:bodyPr/>
          <a:lstStyle>
            <a:lvl1pPr>
              <a:spcBef>
                <a:spcPts val="0"/>
              </a:spcBef>
              <a:defRPr sz="2600"/>
            </a:lvl1pPr>
            <a:lvl2pPr>
              <a:defRPr sz="2000"/>
            </a:lvl2pPr>
          </a:lstStyle>
          <a:p>
            <a:pPr lvl="0"/>
            <a:r>
              <a:rPr lang="sv-SE"/>
              <a:t>Redigera format för bakgrundstext</a:t>
            </a:r>
          </a:p>
          <a:p>
            <a:pPr lvl="1"/>
            <a:r>
              <a:rPr lang="sv-SE"/>
              <a:t>Nivå två</a:t>
            </a:r>
          </a:p>
          <a:p>
            <a:pPr lvl="2"/>
            <a:r>
              <a:rPr lang="sv-SE"/>
              <a:t>Nivå tre</a:t>
            </a:r>
          </a:p>
        </p:txBody>
      </p:sp>
    </p:spTree>
    <p:extLst>
      <p:ext uri="{BB962C8B-B14F-4D97-AF65-F5344CB8AC3E}">
        <p14:creationId xmlns:p14="http://schemas.microsoft.com/office/powerpoint/2010/main" val="3686793026"/>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userDrawn="1">
  <p:cSld name="Rubrik, punktlista och stor bild höger - 2">
    <p:spTree>
      <p:nvGrpSpPr>
        <p:cNvPr id="1" name=""/>
        <p:cNvGrpSpPr/>
        <p:nvPr/>
      </p:nvGrpSpPr>
      <p:grpSpPr>
        <a:xfrm>
          <a:off x="0" y="0"/>
          <a:ext cx="0" cy="0"/>
          <a:chOff x="0" y="0"/>
          <a:chExt cx="0" cy="0"/>
        </a:xfrm>
      </p:grpSpPr>
      <p:sp>
        <p:nvSpPr>
          <p:cNvPr id="2" name="Rubrik 1"/>
          <p:cNvSpPr>
            <a:spLocks noGrp="1"/>
          </p:cNvSpPr>
          <p:nvPr>
            <p:ph type="title"/>
          </p:nvPr>
        </p:nvSpPr>
        <p:spPr>
          <a:xfrm>
            <a:off x="1071793" y="687600"/>
            <a:ext cx="9104716" cy="1296144"/>
          </a:xfrm>
        </p:spPr>
        <p:txBody>
          <a:bodyPr/>
          <a:lstStyle/>
          <a:p>
            <a:r>
              <a:rPr lang="sv-SE"/>
              <a:t>Klicka här för att ändra mall för rubrikformat</a:t>
            </a:r>
            <a:endParaRPr lang="sv-SE" dirty="0"/>
          </a:p>
        </p:txBody>
      </p:sp>
      <p:sp>
        <p:nvSpPr>
          <p:cNvPr id="4" name="Platshållare för datum 3"/>
          <p:cNvSpPr>
            <a:spLocks noGrp="1"/>
          </p:cNvSpPr>
          <p:nvPr>
            <p:ph type="dt" sz="half" idx="10"/>
          </p:nvPr>
        </p:nvSpPr>
        <p:spPr/>
        <p:txBody>
          <a:bodyPr/>
          <a:lstStyle/>
          <a:p>
            <a:endParaRPr lang="sv-SE" dirty="0"/>
          </a:p>
        </p:txBody>
      </p:sp>
      <p:sp>
        <p:nvSpPr>
          <p:cNvPr id="5" name="Platshållare för sidfot 4"/>
          <p:cNvSpPr>
            <a:spLocks noGrp="1"/>
          </p:cNvSpPr>
          <p:nvPr>
            <p:ph type="ftr" sz="quarter" idx="11"/>
          </p:nvPr>
        </p:nvSpPr>
        <p:spPr/>
        <p:txBody>
          <a:bodyPr/>
          <a:lstStyle/>
          <a:p>
            <a:r>
              <a:rPr lang="sv-SE"/>
              <a:t>Sveriges kunskapsmyndighet för vård och omsorg </a:t>
            </a:r>
            <a:endParaRPr lang="sv-SE" dirty="0"/>
          </a:p>
        </p:txBody>
      </p:sp>
      <p:sp>
        <p:nvSpPr>
          <p:cNvPr id="6" name="Platshållare för bildnummer 5"/>
          <p:cNvSpPr>
            <a:spLocks noGrp="1"/>
          </p:cNvSpPr>
          <p:nvPr>
            <p:ph type="sldNum" sz="quarter" idx="12"/>
          </p:nvPr>
        </p:nvSpPr>
        <p:spPr/>
        <p:txBody>
          <a:bodyPr/>
          <a:lstStyle/>
          <a:p>
            <a:fld id="{F3A1DABF-CD59-47A1-8187-10F3203EF599}" type="slidenum">
              <a:rPr lang="sv-SE" smtClean="0"/>
              <a:t>‹#›</a:t>
            </a:fld>
            <a:endParaRPr lang="sv-SE" dirty="0"/>
          </a:p>
        </p:txBody>
      </p:sp>
      <p:sp>
        <p:nvSpPr>
          <p:cNvPr id="8" name="Platshållare för innehåll 7"/>
          <p:cNvSpPr>
            <a:spLocks noGrp="1"/>
          </p:cNvSpPr>
          <p:nvPr>
            <p:ph sz="quarter" idx="13"/>
          </p:nvPr>
        </p:nvSpPr>
        <p:spPr>
          <a:xfrm>
            <a:off x="1068918" y="2139351"/>
            <a:ext cx="4547029" cy="3632799"/>
          </a:xfrm>
        </p:spPr>
        <p:txBody>
          <a:bodyPr/>
          <a:lstStyle>
            <a:lvl1pPr>
              <a:spcBef>
                <a:spcPts val="0"/>
              </a:spcBef>
              <a:defRPr sz="2600"/>
            </a:lvl1pPr>
            <a:lvl2pPr>
              <a:defRPr sz="2000"/>
            </a:lvl2pPr>
          </a:lstStyle>
          <a:p>
            <a:pPr lvl="0"/>
            <a:r>
              <a:rPr lang="sv-SE"/>
              <a:t>Redigera format för bakgrundstext</a:t>
            </a:r>
          </a:p>
          <a:p>
            <a:pPr lvl="1"/>
            <a:r>
              <a:rPr lang="sv-SE"/>
              <a:t>Nivå två</a:t>
            </a:r>
          </a:p>
          <a:p>
            <a:pPr lvl="2"/>
            <a:r>
              <a:rPr lang="sv-SE"/>
              <a:t>Nivå tre</a:t>
            </a:r>
          </a:p>
        </p:txBody>
      </p:sp>
      <p:sp>
        <p:nvSpPr>
          <p:cNvPr id="9" name="Platshållare för bild 8"/>
          <p:cNvSpPr>
            <a:spLocks noGrp="1"/>
          </p:cNvSpPr>
          <p:nvPr>
            <p:ph type="pic" sz="quarter" idx="14"/>
          </p:nvPr>
        </p:nvSpPr>
        <p:spPr>
          <a:xfrm>
            <a:off x="5767346" y="2127600"/>
            <a:ext cx="6424655" cy="3439984"/>
          </a:xfrm>
        </p:spPr>
        <p:txBody>
          <a:bodyPr/>
          <a:lstStyle>
            <a:lvl1pPr marL="0" indent="0">
              <a:buNone/>
              <a:defRPr b="0"/>
            </a:lvl1pPr>
          </a:lstStyle>
          <a:p>
            <a:r>
              <a:rPr lang="sv-SE"/>
              <a:t>Klicka på ikonen för att lägga till en bild</a:t>
            </a:r>
            <a:endParaRPr lang="sv-SE" dirty="0"/>
          </a:p>
        </p:txBody>
      </p:sp>
      <p:sp>
        <p:nvSpPr>
          <p:cNvPr id="12" name="Platshållare för text 11"/>
          <p:cNvSpPr>
            <a:spLocks noGrp="1"/>
          </p:cNvSpPr>
          <p:nvPr>
            <p:ph type="body" sz="quarter" idx="15"/>
          </p:nvPr>
        </p:nvSpPr>
        <p:spPr>
          <a:xfrm>
            <a:off x="840319" y="5221275"/>
            <a:ext cx="4562981" cy="367200"/>
          </a:xfrm>
        </p:spPr>
        <p:txBody>
          <a:bodyPr anchor="b" anchorCtr="0"/>
          <a:lstStyle>
            <a:lvl1pPr marL="0" indent="0" algn="r">
              <a:spcBef>
                <a:spcPts val="0"/>
              </a:spcBef>
              <a:spcAft>
                <a:spcPts val="0"/>
              </a:spcAft>
              <a:buNone/>
              <a:defRPr sz="900" b="0" i="1"/>
            </a:lvl1pPr>
            <a:lvl2pPr marL="285750" indent="0">
              <a:buNone/>
              <a:defRPr sz="900"/>
            </a:lvl2pPr>
            <a:lvl3pPr marL="539750" indent="0">
              <a:buNone/>
              <a:defRPr sz="900"/>
            </a:lvl3pPr>
            <a:lvl4pPr marL="723900" indent="0">
              <a:buNone/>
              <a:defRPr sz="900"/>
            </a:lvl4pPr>
            <a:lvl5pPr marL="927100" indent="0">
              <a:buNone/>
              <a:defRPr sz="900"/>
            </a:lvl5pPr>
          </a:lstStyle>
          <a:p>
            <a:pPr lvl="0"/>
            <a:r>
              <a:rPr lang="sv-SE"/>
              <a:t>Redigera format för bakgrundstext</a:t>
            </a:r>
          </a:p>
        </p:txBody>
      </p:sp>
    </p:spTree>
    <p:extLst>
      <p:ext uri="{BB962C8B-B14F-4D97-AF65-F5344CB8AC3E}">
        <p14:creationId xmlns:p14="http://schemas.microsoft.com/office/powerpoint/2010/main" val="3354076803"/>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userDrawn="1">
  <p:cSld name="Rubrik, text och bild höger - 1">
    <p:spTree>
      <p:nvGrpSpPr>
        <p:cNvPr id="1" name=""/>
        <p:cNvGrpSpPr/>
        <p:nvPr/>
      </p:nvGrpSpPr>
      <p:grpSpPr>
        <a:xfrm>
          <a:off x="0" y="0"/>
          <a:ext cx="0" cy="0"/>
          <a:chOff x="0" y="0"/>
          <a:chExt cx="0" cy="0"/>
        </a:xfrm>
      </p:grpSpPr>
      <p:sp>
        <p:nvSpPr>
          <p:cNvPr id="3" name="Platshållare för datum 2"/>
          <p:cNvSpPr>
            <a:spLocks noGrp="1"/>
          </p:cNvSpPr>
          <p:nvPr>
            <p:ph type="dt" sz="half" idx="10"/>
          </p:nvPr>
        </p:nvSpPr>
        <p:spPr/>
        <p:txBody>
          <a:bodyPr/>
          <a:lstStyle/>
          <a:p>
            <a:endParaRPr lang="sv-SE" dirty="0"/>
          </a:p>
        </p:txBody>
      </p:sp>
      <p:sp>
        <p:nvSpPr>
          <p:cNvPr id="4" name="Platshållare för sidfot 3"/>
          <p:cNvSpPr>
            <a:spLocks noGrp="1"/>
          </p:cNvSpPr>
          <p:nvPr>
            <p:ph type="ftr" sz="quarter" idx="11"/>
          </p:nvPr>
        </p:nvSpPr>
        <p:spPr/>
        <p:txBody>
          <a:bodyPr/>
          <a:lstStyle/>
          <a:p>
            <a:r>
              <a:rPr lang="sv-SE"/>
              <a:t>Sveriges kunskapsmyndighet för vård och omsorg </a:t>
            </a:r>
            <a:endParaRPr lang="sv-SE" dirty="0"/>
          </a:p>
        </p:txBody>
      </p:sp>
      <p:sp>
        <p:nvSpPr>
          <p:cNvPr id="5" name="Platshållare för bildnummer 4"/>
          <p:cNvSpPr>
            <a:spLocks noGrp="1"/>
          </p:cNvSpPr>
          <p:nvPr>
            <p:ph type="sldNum" sz="quarter" idx="12"/>
          </p:nvPr>
        </p:nvSpPr>
        <p:spPr/>
        <p:txBody>
          <a:bodyPr/>
          <a:lstStyle/>
          <a:p>
            <a:fld id="{F3A1DABF-CD59-47A1-8187-10F3203EF599}" type="slidenum">
              <a:rPr lang="sv-SE" smtClean="0"/>
              <a:pPr/>
              <a:t>‹#›</a:t>
            </a:fld>
            <a:endParaRPr lang="sv-SE" dirty="0"/>
          </a:p>
        </p:txBody>
      </p:sp>
      <p:sp>
        <p:nvSpPr>
          <p:cNvPr id="6" name="Rubrik 1"/>
          <p:cNvSpPr>
            <a:spLocks noGrp="1"/>
          </p:cNvSpPr>
          <p:nvPr>
            <p:ph type="title"/>
          </p:nvPr>
        </p:nvSpPr>
        <p:spPr>
          <a:xfrm>
            <a:off x="1071793" y="687600"/>
            <a:ext cx="9104716" cy="1296144"/>
          </a:xfrm>
        </p:spPr>
        <p:txBody>
          <a:bodyPr/>
          <a:lstStyle/>
          <a:p>
            <a:r>
              <a:rPr lang="sv-SE"/>
              <a:t>Klicka här för att ändra mall för rubrikformat</a:t>
            </a:r>
            <a:endParaRPr lang="sv-SE" dirty="0"/>
          </a:p>
        </p:txBody>
      </p:sp>
      <p:sp>
        <p:nvSpPr>
          <p:cNvPr id="7" name="Platshållare för innehåll 7"/>
          <p:cNvSpPr>
            <a:spLocks noGrp="1"/>
          </p:cNvSpPr>
          <p:nvPr>
            <p:ph sz="quarter" idx="13"/>
          </p:nvPr>
        </p:nvSpPr>
        <p:spPr>
          <a:xfrm>
            <a:off x="1068918" y="2139351"/>
            <a:ext cx="4547029" cy="3632799"/>
          </a:xfrm>
        </p:spPr>
        <p:txBody>
          <a:bodyPr/>
          <a:lstStyle>
            <a:lvl1pPr marL="0" marR="0" indent="0" algn="l" defTabSz="914400" rtl="0" eaLnBrk="1" fontAlgn="auto" latinLnBrk="0" hangingPunct="1">
              <a:lnSpc>
                <a:spcPct val="100000"/>
              </a:lnSpc>
              <a:spcBef>
                <a:spcPts val="800"/>
              </a:spcBef>
              <a:spcAft>
                <a:spcPts val="800"/>
              </a:spcAft>
              <a:buClrTx/>
              <a:buSzPct val="115000"/>
              <a:buFont typeface="Century Gothic" pitchFamily="34" charset="0"/>
              <a:buNone/>
              <a:tabLst/>
              <a:defRPr sz="2600"/>
            </a:lvl1pPr>
            <a:lvl2pPr>
              <a:defRPr sz="2000"/>
            </a:lvl2pPr>
          </a:lstStyle>
          <a:p>
            <a:pPr marL="0" marR="0" lvl="0" indent="0" algn="l" defTabSz="914400" rtl="0" eaLnBrk="1" fontAlgn="auto" latinLnBrk="0" hangingPunct="1">
              <a:lnSpc>
                <a:spcPct val="100000"/>
              </a:lnSpc>
              <a:spcBef>
                <a:spcPts val="800"/>
              </a:spcBef>
              <a:spcAft>
                <a:spcPts val="800"/>
              </a:spcAft>
              <a:buClrTx/>
              <a:buSzPct val="115000"/>
              <a:buFont typeface="Century Gothic" pitchFamily="34" charset="0"/>
              <a:buNone/>
              <a:tabLst/>
              <a:defRPr/>
            </a:pPr>
            <a:r>
              <a:rPr lang="sv-SE"/>
              <a:t>Redigera format för bakgrundstext</a:t>
            </a:r>
          </a:p>
          <a:p>
            <a:pPr marL="0" marR="0" lvl="1" indent="0" algn="l" defTabSz="914400" rtl="0" eaLnBrk="1" fontAlgn="auto" latinLnBrk="0" hangingPunct="1">
              <a:lnSpc>
                <a:spcPct val="100000"/>
              </a:lnSpc>
              <a:spcBef>
                <a:spcPts val="800"/>
              </a:spcBef>
              <a:spcAft>
                <a:spcPts val="800"/>
              </a:spcAft>
              <a:buClrTx/>
              <a:buSzPct val="115000"/>
              <a:buFont typeface="Century Gothic" pitchFamily="34" charset="0"/>
              <a:buNone/>
              <a:tabLst/>
              <a:defRPr/>
            </a:pPr>
            <a:r>
              <a:rPr lang="sv-SE"/>
              <a:t>Nivå två</a:t>
            </a:r>
          </a:p>
        </p:txBody>
      </p:sp>
      <p:sp>
        <p:nvSpPr>
          <p:cNvPr id="8" name="Platshållare för bild 8"/>
          <p:cNvSpPr>
            <a:spLocks noGrp="1"/>
          </p:cNvSpPr>
          <p:nvPr>
            <p:ph type="pic" sz="quarter" idx="14"/>
          </p:nvPr>
        </p:nvSpPr>
        <p:spPr>
          <a:xfrm>
            <a:off x="5767346" y="2127600"/>
            <a:ext cx="4641863" cy="3439984"/>
          </a:xfrm>
        </p:spPr>
        <p:txBody>
          <a:bodyPr/>
          <a:lstStyle>
            <a:lvl1pPr marL="0" indent="0">
              <a:buNone/>
              <a:defRPr b="0"/>
            </a:lvl1pPr>
          </a:lstStyle>
          <a:p>
            <a:r>
              <a:rPr lang="sv-SE"/>
              <a:t>Klicka på ikonen för att lägga till en bild</a:t>
            </a:r>
            <a:endParaRPr lang="sv-SE" dirty="0"/>
          </a:p>
        </p:txBody>
      </p:sp>
      <p:sp>
        <p:nvSpPr>
          <p:cNvPr id="9" name="Platshållare för text 11"/>
          <p:cNvSpPr>
            <a:spLocks noGrp="1"/>
          </p:cNvSpPr>
          <p:nvPr>
            <p:ph type="body" sz="quarter" idx="15"/>
          </p:nvPr>
        </p:nvSpPr>
        <p:spPr>
          <a:xfrm>
            <a:off x="840319" y="5221275"/>
            <a:ext cx="4562981" cy="367200"/>
          </a:xfrm>
        </p:spPr>
        <p:txBody>
          <a:bodyPr anchor="b" anchorCtr="0"/>
          <a:lstStyle>
            <a:lvl1pPr marL="0" indent="0" algn="r">
              <a:spcBef>
                <a:spcPts val="0"/>
              </a:spcBef>
              <a:spcAft>
                <a:spcPts val="0"/>
              </a:spcAft>
              <a:buNone/>
              <a:defRPr sz="900" b="0" i="1"/>
            </a:lvl1pPr>
            <a:lvl2pPr marL="285750" indent="0">
              <a:buNone/>
              <a:defRPr sz="900"/>
            </a:lvl2pPr>
            <a:lvl3pPr marL="539750" indent="0">
              <a:buNone/>
              <a:defRPr sz="900"/>
            </a:lvl3pPr>
            <a:lvl4pPr marL="723900" indent="0">
              <a:buNone/>
              <a:defRPr sz="900"/>
            </a:lvl4pPr>
            <a:lvl5pPr marL="927100" indent="0">
              <a:buNone/>
              <a:defRPr sz="900"/>
            </a:lvl5pPr>
          </a:lstStyle>
          <a:p>
            <a:pPr lvl="0"/>
            <a:r>
              <a:rPr lang="sv-SE"/>
              <a:t>Redigera format för bakgrundstext</a:t>
            </a:r>
          </a:p>
        </p:txBody>
      </p:sp>
    </p:spTree>
    <p:extLst>
      <p:ext uri="{BB962C8B-B14F-4D97-AF65-F5344CB8AC3E}">
        <p14:creationId xmlns:p14="http://schemas.microsoft.com/office/powerpoint/2010/main" val="1759348810"/>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userDrawn="1">
  <p:cSld name="Rubrik, text och bild höger - 2">
    <p:spTree>
      <p:nvGrpSpPr>
        <p:cNvPr id="1" name=""/>
        <p:cNvGrpSpPr/>
        <p:nvPr/>
      </p:nvGrpSpPr>
      <p:grpSpPr>
        <a:xfrm>
          <a:off x="0" y="0"/>
          <a:ext cx="0" cy="0"/>
          <a:chOff x="0" y="0"/>
          <a:chExt cx="0" cy="0"/>
        </a:xfrm>
      </p:grpSpPr>
      <p:sp>
        <p:nvSpPr>
          <p:cNvPr id="3" name="Platshållare för datum 2"/>
          <p:cNvSpPr>
            <a:spLocks noGrp="1"/>
          </p:cNvSpPr>
          <p:nvPr>
            <p:ph type="dt" sz="half" idx="10"/>
          </p:nvPr>
        </p:nvSpPr>
        <p:spPr/>
        <p:txBody>
          <a:bodyPr/>
          <a:lstStyle/>
          <a:p>
            <a:endParaRPr lang="sv-SE" dirty="0"/>
          </a:p>
        </p:txBody>
      </p:sp>
      <p:sp>
        <p:nvSpPr>
          <p:cNvPr id="4" name="Platshållare för sidfot 3"/>
          <p:cNvSpPr>
            <a:spLocks noGrp="1"/>
          </p:cNvSpPr>
          <p:nvPr>
            <p:ph type="ftr" sz="quarter" idx="11"/>
          </p:nvPr>
        </p:nvSpPr>
        <p:spPr/>
        <p:txBody>
          <a:bodyPr/>
          <a:lstStyle/>
          <a:p>
            <a:r>
              <a:rPr lang="sv-SE"/>
              <a:t>Sveriges kunskapsmyndighet för vård och omsorg </a:t>
            </a:r>
            <a:endParaRPr lang="sv-SE" dirty="0"/>
          </a:p>
        </p:txBody>
      </p:sp>
      <p:sp>
        <p:nvSpPr>
          <p:cNvPr id="5" name="Platshållare för bildnummer 4"/>
          <p:cNvSpPr>
            <a:spLocks noGrp="1"/>
          </p:cNvSpPr>
          <p:nvPr>
            <p:ph type="sldNum" sz="quarter" idx="12"/>
          </p:nvPr>
        </p:nvSpPr>
        <p:spPr/>
        <p:txBody>
          <a:bodyPr/>
          <a:lstStyle/>
          <a:p>
            <a:fld id="{F3A1DABF-CD59-47A1-8187-10F3203EF599}" type="slidenum">
              <a:rPr lang="sv-SE" smtClean="0"/>
              <a:pPr/>
              <a:t>‹#›</a:t>
            </a:fld>
            <a:endParaRPr lang="sv-SE" dirty="0"/>
          </a:p>
        </p:txBody>
      </p:sp>
      <p:sp>
        <p:nvSpPr>
          <p:cNvPr id="6" name="Rubrik 1"/>
          <p:cNvSpPr>
            <a:spLocks noGrp="1"/>
          </p:cNvSpPr>
          <p:nvPr>
            <p:ph type="title"/>
          </p:nvPr>
        </p:nvSpPr>
        <p:spPr>
          <a:xfrm>
            <a:off x="1071793" y="687600"/>
            <a:ext cx="9104716" cy="1296144"/>
          </a:xfrm>
        </p:spPr>
        <p:txBody>
          <a:bodyPr/>
          <a:lstStyle/>
          <a:p>
            <a:r>
              <a:rPr lang="sv-SE"/>
              <a:t>Klicka här för att ändra mall för rubrikformat</a:t>
            </a:r>
            <a:endParaRPr lang="sv-SE" dirty="0"/>
          </a:p>
        </p:txBody>
      </p:sp>
      <p:sp>
        <p:nvSpPr>
          <p:cNvPr id="7" name="Platshållare för innehåll 7"/>
          <p:cNvSpPr>
            <a:spLocks noGrp="1"/>
          </p:cNvSpPr>
          <p:nvPr>
            <p:ph sz="quarter" idx="13"/>
          </p:nvPr>
        </p:nvSpPr>
        <p:spPr>
          <a:xfrm>
            <a:off x="1068918" y="2139351"/>
            <a:ext cx="4547029" cy="3632799"/>
          </a:xfrm>
        </p:spPr>
        <p:txBody>
          <a:bodyPr/>
          <a:lstStyle>
            <a:lvl1pPr marL="0" marR="0" indent="0" algn="l" defTabSz="914400" rtl="0" eaLnBrk="1" fontAlgn="auto" latinLnBrk="0" hangingPunct="1">
              <a:lnSpc>
                <a:spcPct val="100000"/>
              </a:lnSpc>
              <a:spcBef>
                <a:spcPts val="800"/>
              </a:spcBef>
              <a:spcAft>
                <a:spcPts val="800"/>
              </a:spcAft>
              <a:buClrTx/>
              <a:buSzPct val="115000"/>
              <a:buFont typeface="Century Gothic" pitchFamily="34" charset="0"/>
              <a:buNone/>
              <a:tabLst/>
              <a:defRPr sz="2000"/>
            </a:lvl1pPr>
            <a:lvl2pPr>
              <a:defRPr sz="2000"/>
            </a:lvl2pPr>
          </a:lstStyle>
          <a:p>
            <a:pPr marL="0" marR="0" lvl="0" indent="0" algn="l" defTabSz="914400" rtl="0" eaLnBrk="1" fontAlgn="auto" latinLnBrk="0" hangingPunct="1">
              <a:lnSpc>
                <a:spcPct val="100000"/>
              </a:lnSpc>
              <a:spcBef>
                <a:spcPts val="800"/>
              </a:spcBef>
              <a:spcAft>
                <a:spcPts val="800"/>
              </a:spcAft>
              <a:buClrTx/>
              <a:buSzPct val="115000"/>
              <a:buFont typeface="Century Gothic" pitchFamily="34" charset="0"/>
              <a:buNone/>
              <a:tabLst/>
              <a:defRPr/>
            </a:pPr>
            <a:r>
              <a:rPr lang="sv-SE"/>
              <a:t>Redigera format för bakgrundstext</a:t>
            </a:r>
          </a:p>
          <a:p>
            <a:pPr marL="0" marR="0" lvl="1" indent="0" algn="l" defTabSz="914400" rtl="0" eaLnBrk="1" fontAlgn="auto" latinLnBrk="0" hangingPunct="1">
              <a:lnSpc>
                <a:spcPct val="100000"/>
              </a:lnSpc>
              <a:spcBef>
                <a:spcPts val="800"/>
              </a:spcBef>
              <a:spcAft>
                <a:spcPts val="800"/>
              </a:spcAft>
              <a:buClrTx/>
              <a:buSzPct val="115000"/>
              <a:buFont typeface="Century Gothic" pitchFamily="34" charset="0"/>
              <a:buNone/>
              <a:tabLst/>
              <a:defRPr/>
            </a:pPr>
            <a:r>
              <a:rPr lang="sv-SE"/>
              <a:t>Nivå två</a:t>
            </a:r>
          </a:p>
        </p:txBody>
      </p:sp>
      <p:sp>
        <p:nvSpPr>
          <p:cNvPr id="8" name="Platshållare för bild 8"/>
          <p:cNvSpPr>
            <a:spLocks noGrp="1"/>
          </p:cNvSpPr>
          <p:nvPr>
            <p:ph type="pic" sz="quarter" idx="14"/>
          </p:nvPr>
        </p:nvSpPr>
        <p:spPr>
          <a:xfrm>
            <a:off x="5767346" y="2127600"/>
            <a:ext cx="4641863" cy="3439984"/>
          </a:xfrm>
        </p:spPr>
        <p:txBody>
          <a:bodyPr/>
          <a:lstStyle>
            <a:lvl1pPr marL="0" indent="0">
              <a:buNone/>
              <a:defRPr b="0"/>
            </a:lvl1pPr>
          </a:lstStyle>
          <a:p>
            <a:r>
              <a:rPr lang="sv-SE"/>
              <a:t>Klicka på ikonen för att lägga till en bild</a:t>
            </a:r>
            <a:endParaRPr lang="sv-SE" dirty="0"/>
          </a:p>
        </p:txBody>
      </p:sp>
      <p:sp>
        <p:nvSpPr>
          <p:cNvPr id="9" name="Platshållare för text 11"/>
          <p:cNvSpPr>
            <a:spLocks noGrp="1"/>
          </p:cNvSpPr>
          <p:nvPr>
            <p:ph type="body" sz="quarter" idx="15"/>
          </p:nvPr>
        </p:nvSpPr>
        <p:spPr>
          <a:xfrm>
            <a:off x="840319" y="5221275"/>
            <a:ext cx="4562981" cy="367200"/>
          </a:xfrm>
        </p:spPr>
        <p:txBody>
          <a:bodyPr anchor="b" anchorCtr="0"/>
          <a:lstStyle>
            <a:lvl1pPr marL="0" indent="0" algn="r">
              <a:spcBef>
                <a:spcPts val="0"/>
              </a:spcBef>
              <a:spcAft>
                <a:spcPts val="0"/>
              </a:spcAft>
              <a:buNone/>
              <a:defRPr sz="900" b="0" i="1"/>
            </a:lvl1pPr>
            <a:lvl2pPr marL="285750" indent="0">
              <a:buNone/>
              <a:defRPr sz="900"/>
            </a:lvl2pPr>
            <a:lvl3pPr marL="539750" indent="0">
              <a:buNone/>
              <a:defRPr sz="900"/>
            </a:lvl3pPr>
            <a:lvl4pPr marL="723900" indent="0">
              <a:buNone/>
              <a:defRPr sz="900"/>
            </a:lvl4pPr>
            <a:lvl5pPr marL="927100" indent="0">
              <a:buNone/>
              <a:defRPr sz="900"/>
            </a:lvl5pPr>
          </a:lstStyle>
          <a:p>
            <a:pPr lvl="0"/>
            <a:r>
              <a:rPr lang="sv-SE"/>
              <a:t>Redigera format för bakgrundstext</a:t>
            </a:r>
          </a:p>
        </p:txBody>
      </p:sp>
    </p:spTree>
    <p:extLst>
      <p:ext uri="{BB962C8B-B14F-4D97-AF65-F5344CB8AC3E}">
        <p14:creationId xmlns:p14="http://schemas.microsoft.com/office/powerpoint/2010/main" val="2813306339"/>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preserve="1" userDrawn="1">
  <p:cSld name="Rubrik, text och stor bild höger - 1">
    <p:spTree>
      <p:nvGrpSpPr>
        <p:cNvPr id="1" name=""/>
        <p:cNvGrpSpPr/>
        <p:nvPr/>
      </p:nvGrpSpPr>
      <p:grpSpPr>
        <a:xfrm>
          <a:off x="0" y="0"/>
          <a:ext cx="0" cy="0"/>
          <a:chOff x="0" y="0"/>
          <a:chExt cx="0" cy="0"/>
        </a:xfrm>
      </p:grpSpPr>
      <p:sp>
        <p:nvSpPr>
          <p:cNvPr id="2" name="Rubrik 1"/>
          <p:cNvSpPr>
            <a:spLocks noGrp="1"/>
          </p:cNvSpPr>
          <p:nvPr>
            <p:ph type="title"/>
          </p:nvPr>
        </p:nvSpPr>
        <p:spPr>
          <a:xfrm>
            <a:off x="1071793" y="687600"/>
            <a:ext cx="9104716" cy="1296144"/>
          </a:xfrm>
        </p:spPr>
        <p:txBody>
          <a:bodyPr/>
          <a:lstStyle/>
          <a:p>
            <a:r>
              <a:rPr lang="sv-SE"/>
              <a:t>Klicka här för att ändra mall för rubrikformat</a:t>
            </a:r>
            <a:endParaRPr lang="sv-SE" dirty="0"/>
          </a:p>
        </p:txBody>
      </p:sp>
      <p:sp>
        <p:nvSpPr>
          <p:cNvPr id="4" name="Platshållare för datum 3"/>
          <p:cNvSpPr>
            <a:spLocks noGrp="1"/>
          </p:cNvSpPr>
          <p:nvPr>
            <p:ph type="dt" sz="half" idx="10"/>
          </p:nvPr>
        </p:nvSpPr>
        <p:spPr/>
        <p:txBody>
          <a:bodyPr/>
          <a:lstStyle/>
          <a:p>
            <a:endParaRPr lang="sv-SE" dirty="0"/>
          </a:p>
        </p:txBody>
      </p:sp>
      <p:sp>
        <p:nvSpPr>
          <p:cNvPr id="5" name="Platshållare för sidfot 4"/>
          <p:cNvSpPr>
            <a:spLocks noGrp="1"/>
          </p:cNvSpPr>
          <p:nvPr>
            <p:ph type="ftr" sz="quarter" idx="11"/>
          </p:nvPr>
        </p:nvSpPr>
        <p:spPr/>
        <p:txBody>
          <a:bodyPr/>
          <a:lstStyle/>
          <a:p>
            <a:r>
              <a:rPr lang="sv-SE"/>
              <a:t>Sveriges kunskapsmyndighet för vård och omsorg </a:t>
            </a:r>
            <a:endParaRPr lang="sv-SE" dirty="0"/>
          </a:p>
        </p:txBody>
      </p:sp>
      <p:sp>
        <p:nvSpPr>
          <p:cNvPr id="6" name="Platshållare för bildnummer 5"/>
          <p:cNvSpPr>
            <a:spLocks noGrp="1"/>
          </p:cNvSpPr>
          <p:nvPr>
            <p:ph type="sldNum" sz="quarter" idx="12"/>
          </p:nvPr>
        </p:nvSpPr>
        <p:spPr/>
        <p:txBody>
          <a:bodyPr/>
          <a:lstStyle/>
          <a:p>
            <a:fld id="{F3A1DABF-CD59-47A1-8187-10F3203EF599}" type="slidenum">
              <a:rPr lang="sv-SE" smtClean="0"/>
              <a:t>‹#›</a:t>
            </a:fld>
            <a:endParaRPr lang="sv-SE" dirty="0"/>
          </a:p>
        </p:txBody>
      </p:sp>
      <p:sp>
        <p:nvSpPr>
          <p:cNvPr id="9" name="Platshållare för bild 8"/>
          <p:cNvSpPr>
            <a:spLocks noGrp="1"/>
          </p:cNvSpPr>
          <p:nvPr>
            <p:ph type="pic" sz="quarter" idx="14"/>
          </p:nvPr>
        </p:nvSpPr>
        <p:spPr>
          <a:xfrm>
            <a:off x="5767346" y="2127600"/>
            <a:ext cx="6424655" cy="3439984"/>
          </a:xfrm>
        </p:spPr>
        <p:txBody>
          <a:bodyPr/>
          <a:lstStyle>
            <a:lvl1pPr marL="0" indent="0">
              <a:buNone/>
              <a:defRPr b="0"/>
            </a:lvl1pPr>
          </a:lstStyle>
          <a:p>
            <a:r>
              <a:rPr lang="sv-SE"/>
              <a:t>Klicka på ikonen för att lägga till en bild</a:t>
            </a:r>
            <a:endParaRPr lang="sv-SE" dirty="0"/>
          </a:p>
        </p:txBody>
      </p:sp>
      <p:sp>
        <p:nvSpPr>
          <p:cNvPr id="12" name="Platshållare för text 11"/>
          <p:cNvSpPr>
            <a:spLocks noGrp="1"/>
          </p:cNvSpPr>
          <p:nvPr>
            <p:ph type="body" sz="quarter" idx="15"/>
          </p:nvPr>
        </p:nvSpPr>
        <p:spPr>
          <a:xfrm>
            <a:off x="840319" y="5221275"/>
            <a:ext cx="4562981" cy="367200"/>
          </a:xfrm>
        </p:spPr>
        <p:txBody>
          <a:bodyPr anchor="b" anchorCtr="0"/>
          <a:lstStyle>
            <a:lvl1pPr marL="0" indent="0" algn="r">
              <a:spcBef>
                <a:spcPts val="0"/>
              </a:spcBef>
              <a:spcAft>
                <a:spcPts val="0"/>
              </a:spcAft>
              <a:buNone/>
              <a:defRPr sz="900" b="0" i="1"/>
            </a:lvl1pPr>
            <a:lvl2pPr marL="285750" indent="0">
              <a:buNone/>
              <a:defRPr sz="900"/>
            </a:lvl2pPr>
            <a:lvl3pPr marL="539750" indent="0">
              <a:buNone/>
              <a:defRPr sz="900"/>
            </a:lvl3pPr>
            <a:lvl4pPr marL="723900" indent="0">
              <a:buNone/>
              <a:defRPr sz="900"/>
            </a:lvl4pPr>
            <a:lvl5pPr marL="927100" indent="0">
              <a:buNone/>
              <a:defRPr sz="900"/>
            </a:lvl5pPr>
          </a:lstStyle>
          <a:p>
            <a:pPr lvl="0"/>
            <a:r>
              <a:rPr lang="sv-SE"/>
              <a:t>Redigera format för bakgrundstext</a:t>
            </a:r>
          </a:p>
        </p:txBody>
      </p:sp>
      <p:sp>
        <p:nvSpPr>
          <p:cNvPr id="7" name="Platshållare för text 6"/>
          <p:cNvSpPr>
            <a:spLocks noGrp="1"/>
          </p:cNvSpPr>
          <p:nvPr>
            <p:ph type="body" sz="quarter" idx="16"/>
          </p:nvPr>
        </p:nvSpPr>
        <p:spPr>
          <a:xfrm>
            <a:off x="1068918" y="2130425"/>
            <a:ext cx="4336969" cy="3054050"/>
          </a:xfrm>
        </p:spPr>
        <p:txBody>
          <a:bodyPr/>
          <a:lstStyle>
            <a:lvl1pPr marL="0" indent="0">
              <a:buNone/>
              <a:defRPr sz="2600" b="1"/>
            </a:lvl1pPr>
            <a:lvl2pPr marL="285750" indent="0">
              <a:buNone/>
              <a:defRPr/>
            </a:lvl2pPr>
            <a:lvl3pPr marL="539750" indent="0">
              <a:buNone/>
              <a:defRPr/>
            </a:lvl3pPr>
            <a:lvl4pPr marL="723900" indent="0">
              <a:buNone/>
              <a:defRPr/>
            </a:lvl4pPr>
            <a:lvl5pPr marL="927100" indent="0">
              <a:buNone/>
              <a:defRPr/>
            </a:lvl5pPr>
          </a:lstStyle>
          <a:p>
            <a:pPr lvl="0"/>
            <a:r>
              <a:rPr lang="sv-SE"/>
              <a:t>Redigera format för bakgrundstext</a:t>
            </a:r>
          </a:p>
        </p:txBody>
      </p:sp>
    </p:spTree>
    <p:extLst>
      <p:ext uri="{BB962C8B-B14F-4D97-AF65-F5344CB8AC3E}">
        <p14:creationId xmlns:p14="http://schemas.microsoft.com/office/powerpoint/2010/main" val="24317810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Rubrik och punktlista – enstaka or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a:t>Klicka här för att ändra mall för rubrikformat</a:t>
            </a:r>
            <a:endParaRPr lang="sv-SE" dirty="0"/>
          </a:p>
        </p:txBody>
      </p:sp>
      <p:sp>
        <p:nvSpPr>
          <p:cNvPr id="4" name="Platshållare för datum 3"/>
          <p:cNvSpPr>
            <a:spLocks noGrp="1"/>
          </p:cNvSpPr>
          <p:nvPr>
            <p:ph type="dt" sz="half" idx="10"/>
          </p:nvPr>
        </p:nvSpPr>
        <p:spPr/>
        <p:txBody>
          <a:bodyPr/>
          <a:lstStyle/>
          <a:p>
            <a:endParaRPr lang="sv-SE" dirty="0"/>
          </a:p>
        </p:txBody>
      </p:sp>
      <p:sp>
        <p:nvSpPr>
          <p:cNvPr id="5" name="Platshållare för sidfot 4"/>
          <p:cNvSpPr>
            <a:spLocks noGrp="1"/>
          </p:cNvSpPr>
          <p:nvPr>
            <p:ph type="ftr" sz="quarter" idx="11"/>
          </p:nvPr>
        </p:nvSpPr>
        <p:spPr/>
        <p:txBody>
          <a:bodyPr/>
          <a:lstStyle/>
          <a:p>
            <a:r>
              <a:rPr lang="sv-SE"/>
              <a:t>Sveriges kunskapsmyndighet för vård och omsorg </a:t>
            </a:r>
            <a:endParaRPr lang="sv-SE" dirty="0"/>
          </a:p>
        </p:txBody>
      </p:sp>
      <p:sp>
        <p:nvSpPr>
          <p:cNvPr id="6" name="Platshållare för bildnummer 5"/>
          <p:cNvSpPr>
            <a:spLocks noGrp="1"/>
          </p:cNvSpPr>
          <p:nvPr>
            <p:ph type="sldNum" sz="quarter" idx="12"/>
          </p:nvPr>
        </p:nvSpPr>
        <p:spPr/>
        <p:txBody>
          <a:bodyPr/>
          <a:lstStyle/>
          <a:p>
            <a:fld id="{F3A1DABF-CD59-47A1-8187-10F3203EF599}" type="slidenum">
              <a:rPr lang="sv-SE" smtClean="0"/>
              <a:t>‹#›</a:t>
            </a:fld>
            <a:endParaRPr lang="sv-SE" dirty="0"/>
          </a:p>
        </p:txBody>
      </p:sp>
      <p:sp>
        <p:nvSpPr>
          <p:cNvPr id="8" name="Platshållare för innehåll 7"/>
          <p:cNvSpPr>
            <a:spLocks noGrp="1"/>
          </p:cNvSpPr>
          <p:nvPr>
            <p:ph sz="quarter" idx="13"/>
          </p:nvPr>
        </p:nvSpPr>
        <p:spPr>
          <a:xfrm>
            <a:off x="1068917" y="2059200"/>
            <a:ext cx="9279467" cy="3708400"/>
          </a:xfrm>
        </p:spPr>
        <p:txBody>
          <a:bodyPr/>
          <a:lstStyle>
            <a:lvl1pPr>
              <a:spcBef>
                <a:spcPts val="0"/>
              </a:spcBef>
              <a:defRPr sz="2600" b="1"/>
            </a:lvl1pPr>
            <a:lvl2pPr>
              <a:defRPr sz="2000"/>
            </a:lvl2pPr>
            <a:lvl3pPr>
              <a:defRPr sz="1600"/>
            </a:lvl3pPr>
            <a:lvl4pPr>
              <a:defRPr sz="1400"/>
            </a:lvl4pPr>
            <a:lvl5pPr>
              <a:defRPr sz="1200"/>
            </a:lvl5p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sv-SE" dirty="0"/>
          </a:p>
        </p:txBody>
      </p:sp>
    </p:spTree>
    <p:extLst>
      <p:ext uri="{BB962C8B-B14F-4D97-AF65-F5344CB8AC3E}">
        <p14:creationId xmlns:p14="http://schemas.microsoft.com/office/powerpoint/2010/main" val="2562224279"/>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userDrawn="1">
  <p:cSld name="Rubrik, text och stor bild höger - 2">
    <p:spTree>
      <p:nvGrpSpPr>
        <p:cNvPr id="1" name=""/>
        <p:cNvGrpSpPr/>
        <p:nvPr/>
      </p:nvGrpSpPr>
      <p:grpSpPr>
        <a:xfrm>
          <a:off x="0" y="0"/>
          <a:ext cx="0" cy="0"/>
          <a:chOff x="0" y="0"/>
          <a:chExt cx="0" cy="0"/>
        </a:xfrm>
      </p:grpSpPr>
      <p:sp>
        <p:nvSpPr>
          <p:cNvPr id="2" name="Rubrik 1"/>
          <p:cNvSpPr>
            <a:spLocks noGrp="1"/>
          </p:cNvSpPr>
          <p:nvPr>
            <p:ph type="title"/>
          </p:nvPr>
        </p:nvSpPr>
        <p:spPr>
          <a:xfrm>
            <a:off x="1071793" y="687600"/>
            <a:ext cx="9104716" cy="1296144"/>
          </a:xfrm>
        </p:spPr>
        <p:txBody>
          <a:bodyPr/>
          <a:lstStyle/>
          <a:p>
            <a:r>
              <a:rPr lang="sv-SE"/>
              <a:t>Klicka här för att ändra mall för rubrikformat</a:t>
            </a:r>
            <a:endParaRPr lang="sv-SE" dirty="0"/>
          </a:p>
        </p:txBody>
      </p:sp>
      <p:sp>
        <p:nvSpPr>
          <p:cNvPr id="4" name="Platshållare för datum 3"/>
          <p:cNvSpPr>
            <a:spLocks noGrp="1"/>
          </p:cNvSpPr>
          <p:nvPr>
            <p:ph type="dt" sz="half" idx="10"/>
          </p:nvPr>
        </p:nvSpPr>
        <p:spPr/>
        <p:txBody>
          <a:bodyPr/>
          <a:lstStyle/>
          <a:p>
            <a:endParaRPr lang="sv-SE" dirty="0"/>
          </a:p>
        </p:txBody>
      </p:sp>
      <p:sp>
        <p:nvSpPr>
          <p:cNvPr id="5" name="Platshållare för sidfot 4"/>
          <p:cNvSpPr>
            <a:spLocks noGrp="1"/>
          </p:cNvSpPr>
          <p:nvPr>
            <p:ph type="ftr" sz="quarter" idx="11"/>
          </p:nvPr>
        </p:nvSpPr>
        <p:spPr/>
        <p:txBody>
          <a:bodyPr/>
          <a:lstStyle/>
          <a:p>
            <a:r>
              <a:rPr lang="sv-SE"/>
              <a:t>Sveriges kunskapsmyndighet för vård och omsorg </a:t>
            </a:r>
            <a:endParaRPr lang="sv-SE" dirty="0"/>
          </a:p>
        </p:txBody>
      </p:sp>
      <p:sp>
        <p:nvSpPr>
          <p:cNvPr id="6" name="Platshållare för bildnummer 5"/>
          <p:cNvSpPr>
            <a:spLocks noGrp="1"/>
          </p:cNvSpPr>
          <p:nvPr>
            <p:ph type="sldNum" sz="quarter" idx="12"/>
          </p:nvPr>
        </p:nvSpPr>
        <p:spPr/>
        <p:txBody>
          <a:bodyPr/>
          <a:lstStyle/>
          <a:p>
            <a:fld id="{F3A1DABF-CD59-47A1-8187-10F3203EF599}" type="slidenum">
              <a:rPr lang="sv-SE" smtClean="0"/>
              <a:t>‹#›</a:t>
            </a:fld>
            <a:endParaRPr lang="sv-SE" dirty="0"/>
          </a:p>
        </p:txBody>
      </p:sp>
      <p:sp>
        <p:nvSpPr>
          <p:cNvPr id="9" name="Platshållare för bild 8"/>
          <p:cNvSpPr>
            <a:spLocks noGrp="1"/>
          </p:cNvSpPr>
          <p:nvPr>
            <p:ph type="pic" sz="quarter" idx="14"/>
          </p:nvPr>
        </p:nvSpPr>
        <p:spPr>
          <a:xfrm>
            <a:off x="5767346" y="2127600"/>
            <a:ext cx="6424655" cy="3439984"/>
          </a:xfrm>
        </p:spPr>
        <p:txBody>
          <a:bodyPr/>
          <a:lstStyle>
            <a:lvl1pPr marL="0" indent="0">
              <a:buNone/>
              <a:defRPr b="0"/>
            </a:lvl1pPr>
          </a:lstStyle>
          <a:p>
            <a:r>
              <a:rPr lang="sv-SE"/>
              <a:t>Klicka på ikonen för att lägga till en bild</a:t>
            </a:r>
            <a:endParaRPr lang="sv-SE" dirty="0"/>
          </a:p>
        </p:txBody>
      </p:sp>
      <p:sp>
        <p:nvSpPr>
          <p:cNvPr id="12" name="Platshållare för text 11"/>
          <p:cNvSpPr>
            <a:spLocks noGrp="1"/>
          </p:cNvSpPr>
          <p:nvPr>
            <p:ph type="body" sz="quarter" idx="15"/>
          </p:nvPr>
        </p:nvSpPr>
        <p:spPr>
          <a:xfrm>
            <a:off x="840319" y="5221275"/>
            <a:ext cx="4562981" cy="367200"/>
          </a:xfrm>
        </p:spPr>
        <p:txBody>
          <a:bodyPr anchor="b" anchorCtr="0"/>
          <a:lstStyle>
            <a:lvl1pPr marL="0" indent="0" algn="r">
              <a:spcBef>
                <a:spcPts val="0"/>
              </a:spcBef>
              <a:spcAft>
                <a:spcPts val="0"/>
              </a:spcAft>
              <a:buNone/>
              <a:defRPr sz="900" b="0" i="1"/>
            </a:lvl1pPr>
            <a:lvl2pPr marL="285750" indent="0">
              <a:buNone/>
              <a:defRPr sz="900"/>
            </a:lvl2pPr>
            <a:lvl3pPr marL="539750" indent="0">
              <a:buNone/>
              <a:defRPr sz="900"/>
            </a:lvl3pPr>
            <a:lvl4pPr marL="723900" indent="0">
              <a:buNone/>
              <a:defRPr sz="900"/>
            </a:lvl4pPr>
            <a:lvl5pPr marL="927100" indent="0">
              <a:buNone/>
              <a:defRPr sz="900"/>
            </a:lvl5pPr>
          </a:lstStyle>
          <a:p>
            <a:pPr lvl="0"/>
            <a:r>
              <a:rPr lang="sv-SE"/>
              <a:t>Redigera format för bakgrundstext</a:t>
            </a:r>
          </a:p>
        </p:txBody>
      </p:sp>
      <p:sp>
        <p:nvSpPr>
          <p:cNvPr id="10" name="Platshållare för innehåll 7"/>
          <p:cNvSpPr>
            <a:spLocks noGrp="1"/>
          </p:cNvSpPr>
          <p:nvPr>
            <p:ph sz="quarter" idx="13"/>
          </p:nvPr>
        </p:nvSpPr>
        <p:spPr>
          <a:xfrm>
            <a:off x="1068918" y="2139351"/>
            <a:ext cx="4547029" cy="3632799"/>
          </a:xfrm>
        </p:spPr>
        <p:txBody>
          <a:bodyPr/>
          <a:lstStyle>
            <a:lvl1pPr marL="0" marR="0" indent="0" algn="l" defTabSz="914400" rtl="0" eaLnBrk="1" fontAlgn="auto" latinLnBrk="0" hangingPunct="1">
              <a:lnSpc>
                <a:spcPct val="100000"/>
              </a:lnSpc>
              <a:spcBef>
                <a:spcPts val="800"/>
              </a:spcBef>
              <a:spcAft>
                <a:spcPts val="800"/>
              </a:spcAft>
              <a:buClrTx/>
              <a:buSzPct val="115000"/>
              <a:buFont typeface="Century Gothic" pitchFamily="34" charset="0"/>
              <a:buNone/>
              <a:tabLst/>
              <a:defRPr sz="2000"/>
            </a:lvl1pPr>
            <a:lvl2pPr>
              <a:defRPr sz="2000"/>
            </a:lvl2pPr>
          </a:lstStyle>
          <a:p>
            <a:pPr marL="0" marR="0" lvl="0" indent="0" algn="l" defTabSz="914400" rtl="0" eaLnBrk="1" fontAlgn="auto" latinLnBrk="0" hangingPunct="1">
              <a:lnSpc>
                <a:spcPct val="100000"/>
              </a:lnSpc>
              <a:spcBef>
                <a:spcPts val="800"/>
              </a:spcBef>
              <a:spcAft>
                <a:spcPts val="800"/>
              </a:spcAft>
              <a:buClrTx/>
              <a:buSzPct val="115000"/>
              <a:buFont typeface="Century Gothic" pitchFamily="34" charset="0"/>
              <a:buNone/>
              <a:tabLst/>
              <a:defRPr/>
            </a:pPr>
            <a:r>
              <a:rPr lang="sv-SE"/>
              <a:t>Redigera format för bakgrundstext</a:t>
            </a:r>
          </a:p>
          <a:p>
            <a:pPr marL="0" marR="0" lvl="1" indent="0" algn="l" defTabSz="914400" rtl="0" eaLnBrk="1" fontAlgn="auto" latinLnBrk="0" hangingPunct="1">
              <a:lnSpc>
                <a:spcPct val="100000"/>
              </a:lnSpc>
              <a:spcBef>
                <a:spcPts val="800"/>
              </a:spcBef>
              <a:spcAft>
                <a:spcPts val="800"/>
              </a:spcAft>
              <a:buClrTx/>
              <a:buSzPct val="115000"/>
              <a:buFont typeface="Century Gothic" pitchFamily="34" charset="0"/>
              <a:buNone/>
              <a:tabLst/>
              <a:defRPr/>
            </a:pPr>
            <a:r>
              <a:rPr lang="sv-SE"/>
              <a:t>Nivå två</a:t>
            </a:r>
          </a:p>
        </p:txBody>
      </p:sp>
    </p:spTree>
    <p:extLst>
      <p:ext uri="{BB962C8B-B14F-4D97-AF65-F5344CB8AC3E}">
        <p14:creationId xmlns:p14="http://schemas.microsoft.com/office/powerpoint/2010/main" val="2970164609"/>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preserve="1" userDrawn="1">
  <p:cSld name="Rubrik, punktlista och bild vänster">
    <p:spTree>
      <p:nvGrpSpPr>
        <p:cNvPr id="1" name=""/>
        <p:cNvGrpSpPr/>
        <p:nvPr/>
      </p:nvGrpSpPr>
      <p:grpSpPr>
        <a:xfrm>
          <a:off x="0" y="0"/>
          <a:ext cx="0" cy="0"/>
          <a:chOff x="0" y="0"/>
          <a:chExt cx="0" cy="0"/>
        </a:xfrm>
      </p:grpSpPr>
      <p:sp>
        <p:nvSpPr>
          <p:cNvPr id="2" name="Rubrik 1"/>
          <p:cNvSpPr>
            <a:spLocks noGrp="1"/>
          </p:cNvSpPr>
          <p:nvPr>
            <p:ph type="title"/>
          </p:nvPr>
        </p:nvSpPr>
        <p:spPr>
          <a:xfrm>
            <a:off x="1071792" y="687600"/>
            <a:ext cx="9276592" cy="1296144"/>
          </a:xfrm>
        </p:spPr>
        <p:txBody>
          <a:bodyPr/>
          <a:lstStyle/>
          <a:p>
            <a:r>
              <a:rPr lang="sv-SE"/>
              <a:t>Klicka här för att ändra mall för rubrikformat</a:t>
            </a:r>
            <a:endParaRPr lang="sv-SE" dirty="0"/>
          </a:p>
        </p:txBody>
      </p:sp>
      <p:sp>
        <p:nvSpPr>
          <p:cNvPr id="4" name="Platshållare för datum 3"/>
          <p:cNvSpPr>
            <a:spLocks noGrp="1"/>
          </p:cNvSpPr>
          <p:nvPr>
            <p:ph type="dt" sz="half" idx="10"/>
          </p:nvPr>
        </p:nvSpPr>
        <p:spPr/>
        <p:txBody>
          <a:bodyPr/>
          <a:lstStyle/>
          <a:p>
            <a:endParaRPr lang="sv-SE" dirty="0"/>
          </a:p>
        </p:txBody>
      </p:sp>
      <p:sp>
        <p:nvSpPr>
          <p:cNvPr id="5" name="Platshållare för sidfot 4"/>
          <p:cNvSpPr>
            <a:spLocks noGrp="1"/>
          </p:cNvSpPr>
          <p:nvPr>
            <p:ph type="ftr" sz="quarter" idx="11"/>
          </p:nvPr>
        </p:nvSpPr>
        <p:spPr/>
        <p:txBody>
          <a:bodyPr/>
          <a:lstStyle/>
          <a:p>
            <a:r>
              <a:rPr lang="sv-SE"/>
              <a:t>Sveriges kunskapsmyndighet för vård och omsorg </a:t>
            </a:r>
            <a:endParaRPr lang="sv-SE" dirty="0"/>
          </a:p>
        </p:txBody>
      </p:sp>
      <p:sp>
        <p:nvSpPr>
          <p:cNvPr id="6" name="Platshållare för bildnummer 5"/>
          <p:cNvSpPr>
            <a:spLocks noGrp="1"/>
          </p:cNvSpPr>
          <p:nvPr>
            <p:ph type="sldNum" sz="quarter" idx="12"/>
          </p:nvPr>
        </p:nvSpPr>
        <p:spPr/>
        <p:txBody>
          <a:bodyPr/>
          <a:lstStyle/>
          <a:p>
            <a:fld id="{F3A1DABF-CD59-47A1-8187-10F3203EF599}" type="slidenum">
              <a:rPr lang="sv-SE" smtClean="0"/>
              <a:t>‹#›</a:t>
            </a:fld>
            <a:endParaRPr lang="sv-SE" dirty="0"/>
          </a:p>
        </p:txBody>
      </p:sp>
      <p:sp>
        <p:nvSpPr>
          <p:cNvPr id="9" name="Platshållare för bild 8"/>
          <p:cNvSpPr>
            <a:spLocks noGrp="1"/>
          </p:cNvSpPr>
          <p:nvPr>
            <p:ph type="pic" sz="quarter" idx="14"/>
          </p:nvPr>
        </p:nvSpPr>
        <p:spPr>
          <a:xfrm>
            <a:off x="1068918" y="2127601"/>
            <a:ext cx="4399721" cy="3441117"/>
          </a:xfrm>
        </p:spPr>
        <p:txBody>
          <a:bodyPr/>
          <a:lstStyle>
            <a:lvl1pPr marL="0" indent="0">
              <a:buNone/>
              <a:defRPr sz="1400" b="0"/>
            </a:lvl1pPr>
          </a:lstStyle>
          <a:p>
            <a:r>
              <a:rPr lang="sv-SE"/>
              <a:t>Klicka på ikonen för att lägga till en bild</a:t>
            </a:r>
            <a:endParaRPr lang="sv-SE" dirty="0"/>
          </a:p>
        </p:txBody>
      </p:sp>
      <p:sp>
        <p:nvSpPr>
          <p:cNvPr id="15" name="Platshållare för text 11"/>
          <p:cNvSpPr>
            <a:spLocks noGrp="1"/>
          </p:cNvSpPr>
          <p:nvPr>
            <p:ph type="body" sz="quarter" idx="15"/>
          </p:nvPr>
        </p:nvSpPr>
        <p:spPr>
          <a:xfrm>
            <a:off x="5716437" y="5221275"/>
            <a:ext cx="4658265" cy="367200"/>
          </a:xfrm>
        </p:spPr>
        <p:txBody>
          <a:bodyPr anchor="b" anchorCtr="0"/>
          <a:lstStyle>
            <a:lvl1pPr marL="0" indent="0" algn="l">
              <a:spcBef>
                <a:spcPts val="0"/>
              </a:spcBef>
              <a:spcAft>
                <a:spcPts val="0"/>
              </a:spcAft>
              <a:buNone/>
              <a:defRPr sz="900" b="0" i="1"/>
            </a:lvl1pPr>
            <a:lvl2pPr marL="285750" indent="0">
              <a:buNone/>
              <a:defRPr sz="900"/>
            </a:lvl2pPr>
            <a:lvl3pPr marL="539750" indent="0">
              <a:buNone/>
              <a:defRPr sz="900"/>
            </a:lvl3pPr>
            <a:lvl4pPr marL="723900" indent="0">
              <a:buNone/>
              <a:defRPr sz="900"/>
            </a:lvl4pPr>
            <a:lvl5pPr marL="927100" indent="0">
              <a:buNone/>
              <a:defRPr sz="900"/>
            </a:lvl5pPr>
          </a:lstStyle>
          <a:p>
            <a:pPr lvl="0"/>
            <a:r>
              <a:rPr lang="sv-SE"/>
              <a:t>Redigera format för bakgrundstext</a:t>
            </a:r>
          </a:p>
        </p:txBody>
      </p:sp>
      <p:sp>
        <p:nvSpPr>
          <p:cNvPr id="10" name="Platshållare för text 6"/>
          <p:cNvSpPr>
            <a:spLocks noGrp="1"/>
          </p:cNvSpPr>
          <p:nvPr>
            <p:ph type="body" sz="quarter" idx="16"/>
          </p:nvPr>
        </p:nvSpPr>
        <p:spPr>
          <a:xfrm>
            <a:off x="5715457" y="2139951"/>
            <a:ext cx="4451988" cy="3648075"/>
          </a:xfrm>
        </p:spPr>
        <p:txBody>
          <a:bodyPr/>
          <a:lstStyle>
            <a:lvl1pPr>
              <a:spcBef>
                <a:spcPts val="0"/>
              </a:spcBef>
              <a:defRPr sz="2600"/>
            </a:lvl1pPr>
            <a:lvl2pPr>
              <a:defRPr sz="2000"/>
            </a:lvl2pPr>
          </a:lstStyle>
          <a:p>
            <a:pPr lvl="0"/>
            <a:r>
              <a:rPr lang="sv-SE"/>
              <a:t>Redigera format för bakgrundstext</a:t>
            </a:r>
          </a:p>
          <a:p>
            <a:pPr lvl="1"/>
            <a:r>
              <a:rPr lang="sv-SE"/>
              <a:t>Nivå två</a:t>
            </a:r>
          </a:p>
          <a:p>
            <a:pPr lvl="2"/>
            <a:r>
              <a:rPr lang="sv-SE"/>
              <a:t>Nivå tre</a:t>
            </a:r>
          </a:p>
        </p:txBody>
      </p:sp>
    </p:spTree>
    <p:extLst>
      <p:ext uri="{BB962C8B-B14F-4D97-AF65-F5344CB8AC3E}">
        <p14:creationId xmlns:p14="http://schemas.microsoft.com/office/powerpoint/2010/main" val="832090084"/>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preserve="1" userDrawn="1">
  <p:cSld name="Rubrik, punktlista och stor bild vänster">
    <p:spTree>
      <p:nvGrpSpPr>
        <p:cNvPr id="1" name=""/>
        <p:cNvGrpSpPr/>
        <p:nvPr/>
      </p:nvGrpSpPr>
      <p:grpSpPr>
        <a:xfrm>
          <a:off x="0" y="0"/>
          <a:ext cx="0" cy="0"/>
          <a:chOff x="0" y="0"/>
          <a:chExt cx="0" cy="0"/>
        </a:xfrm>
      </p:grpSpPr>
      <p:sp>
        <p:nvSpPr>
          <p:cNvPr id="2" name="Rubrik 1"/>
          <p:cNvSpPr>
            <a:spLocks noGrp="1"/>
          </p:cNvSpPr>
          <p:nvPr>
            <p:ph type="title"/>
          </p:nvPr>
        </p:nvSpPr>
        <p:spPr>
          <a:xfrm>
            <a:off x="1071792" y="687600"/>
            <a:ext cx="9302909" cy="1296144"/>
          </a:xfrm>
        </p:spPr>
        <p:txBody>
          <a:bodyPr/>
          <a:lstStyle/>
          <a:p>
            <a:r>
              <a:rPr lang="sv-SE"/>
              <a:t>Klicka här för att ändra mall för rubrikformat</a:t>
            </a:r>
            <a:endParaRPr lang="sv-SE" dirty="0"/>
          </a:p>
        </p:txBody>
      </p:sp>
      <p:sp>
        <p:nvSpPr>
          <p:cNvPr id="4" name="Platshållare för datum 3"/>
          <p:cNvSpPr>
            <a:spLocks noGrp="1"/>
          </p:cNvSpPr>
          <p:nvPr>
            <p:ph type="dt" sz="half" idx="10"/>
          </p:nvPr>
        </p:nvSpPr>
        <p:spPr/>
        <p:txBody>
          <a:bodyPr/>
          <a:lstStyle/>
          <a:p>
            <a:endParaRPr lang="sv-SE" dirty="0"/>
          </a:p>
        </p:txBody>
      </p:sp>
      <p:sp>
        <p:nvSpPr>
          <p:cNvPr id="5" name="Platshållare för sidfot 4"/>
          <p:cNvSpPr>
            <a:spLocks noGrp="1"/>
          </p:cNvSpPr>
          <p:nvPr>
            <p:ph type="ftr" sz="quarter" idx="11"/>
          </p:nvPr>
        </p:nvSpPr>
        <p:spPr/>
        <p:txBody>
          <a:bodyPr/>
          <a:lstStyle/>
          <a:p>
            <a:r>
              <a:rPr lang="sv-SE"/>
              <a:t>Sveriges kunskapsmyndighet för vård och omsorg </a:t>
            </a:r>
            <a:endParaRPr lang="sv-SE" dirty="0"/>
          </a:p>
        </p:txBody>
      </p:sp>
      <p:sp>
        <p:nvSpPr>
          <p:cNvPr id="6" name="Platshållare för bildnummer 5"/>
          <p:cNvSpPr>
            <a:spLocks noGrp="1"/>
          </p:cNvSpPr>
          <p:nvPr>
            <p:ph type="sldNum" sz="quarter" idx="12"/>
          </p:nvPr>
        </p:nvSpPr>
        <p:spPr/>
        <p:txBody>
          <a:bodyPr/>
          <a:lstStyle/>
          <a:p>
            <a:fld id="{F3A1DABF-CD59-47A1-8187-10F3203EF599}" type="slidenum">
              <a:rPr lang="sv-SE" smtClean="0"/>
              <a:t>‹#›</a:t>
            </a:fld>
            <a:endParaRPr lang="sv-SE" dirty="0"/>
          </a:p>
        </p:txBody>
      </p:sp>
      <p:sp>
        <p:nvSpPr>
          <p:cNvPr id="9" name="Platshållare för bild 8"/>
          <p:cNvSpPr>
            <a:spLocks noGrp="1"/>
          </p:cNvSpPr>
          <p:nvPr>
            <p:ph type="pic" sz="quarter" idx="14"/>
          </p:nvPr>
        </p:nvSpPr>
        <p:spPr>
          <a:xfrm>
            <a:off x="1" y="2127600"/>
            <a:ext cx="5458940" cy="3439984"/>
          </a:xfrm>
        </p:spPr>
        <p:txBody>
          <a:bodyPr/>
          <a:lstStyle>
            <a:lvl1pPr marL="0" indent="0">
              <a:buNone/>
              <a:defRPr b="0"/>
            </a:lvl1pPr>
          </a:lstStyle>
          <a:p>
            <a:r>
              <a:rPr lang="sv-SE"/>
              <a:t>Klicka på ikonen för att lägga till en bild</a:t>
            </a:r>
            <a:endParaRPr lang="sv-SE" dirty="0"/>
          </a:p>
        </p:txBody>
      </p:sp>
      <p:sp>
        <p:nvSpPr>
          <p:cNvPr id="11" name="Platshållare för text 11"/>
          <p:cNvSpPr>
            <a:spLocks noGrp="1"/>
          </p:cNvSpPr>
          <p:nvPr>
            <p:ph type="body" sz="quarter" idx="15"/>
          </p:nvPr>
        </p:nvSpPr>
        <p:spPr>
          <a:xfrm>
            <a:off x="5704936" y="5221275"/>
            <a:ext cx="4704272" cy="367200"/>
          </a:xfrm>
        </p:spPr>
        <p:txBody>
          <a:bodyPr anchor="b" anchorCtr="0"/>
          <a:lstStyle>
            <a:lvl1pPr marL="0" indent="0" algn="l">
              <a:spcBef>
                <a:spcPts val="0"/>
              </a:spcBef>
              <a:spcAft>
                <a:spcPts val="0"/>
              </a:spcAft>
              <a:buNone/>
              <a:defRPr sz="900" b="0" i="1"/>
            </a:lvl1pPr>
            <a:lvl2pPr marL="285750" indent="0">
              <a:buNone/>
              <a:defRPr sz="900"/>
            </a:lvl2pPr>
            <a:lvl3pPr marL="539750" indent="0">
              <a:buNone/>
              <a:defRPr sz="900"/>
            </a:lvl3pPr>
            <a:lvl4pPr marL="723900" indent="0">
              <a:buNone/>
              <a:defRPr sz="900"/>
            </a:lvl4pPr>
            <a:lvl5pPr marL="927100" indent="0">
              <a:buNone/>
              <a:defRPr sz="900"/>
            </a:lvl5pPr>
          </a:lstStyle>
          <a:p>
            <a:pPr lvl="0"/>
            <a:r>
              <a:rPr lang="sv-SE"/>
              <a:t>Redigera format för bakgrundstext</a:t>
            </a:r>
          </a:p>
        </p:txBody>
      </p:sp>
      <p:sp>
        <p:nvSpPr>
          <p:cNvPr id="13" name="Platshållare för text 6"/>
          <p:cNvSpPr>
            <a:spLocks noGrp="1"/>
          </p:cNvSpPr>
          <p:nvPr>
            <p:ph type="body" sz="quarter" idx="16"/>
          </p:nvPr>
        </p:nvSpPr>
        <p:spPr>
          <a:xfrm>
            <a:off x="5715457" y="2139951"/>
            <a:ext cx="4451988" cy="3648075"/>
          </a:xfrm>
        </p:spPr>
        <p:txBody>
          <a:bodyPr/>
          <a:lstStyle>
            <a:lvl1pPr>
              <a:spcBef>
                <a:spcPts val="0"/>
              </a:spcBef>
              <a:defRPr sz="2600"/>
            </a:lvl1pPr>
            <a:lvl2pPr>
              <a:defRPr sz="2000"/>
            </a:lvl2pPr>
          </a:lstStyle>
          <a:p>
            <a:pPr lvl="0"/>
            <a:r>
              <a:rPr lang="sv-SE"/>
              <a:t>Redigera format för bakgrundstext</a:t>
            </a:r>
          </a:p>
          <a:p>
            <a:pPr lvl="1"/>
            <a:r>
              <a:rPr lang="sv-SE"/>
              <a:t>Nivå två</a:t>
            </a:r>
          </a:p>
          <a:p>
            <a:pPr lvl="2"/>
            <a:r>
              <a:rPr lang="sv-SE"/>
              <a:t>Nivå tre</a:t>
            </a:r>
          </a:p>
        </p:txBody>
      </p:sp>
    </p:spTree>
    <p:extLst>
      <p:ext uri="{BB962C8B-B14F-4D97-AF65-F5344CB8AC3E}">
        <p14:creationId xmlns:p14="http://schemas.microsoft.com/office/powerpoint/2010/main" val="3467724109"/>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preserve="1" userDrawn="1">
  <p:cSld name="Rubrik, text och bild vänster - 1">
    <p:spTree>
      <p:nvGrpSpPr>
        <p:cNvPr id="1" name=""/>
        <p:cNvGrpSpPr/>
        <p:nvPr/>
      </p:nvGrpSpPr>
      <p:grpSpPr>
        <a:xfrm>
          <a:off x="0" y="0"/>
          <a:ext cx="0" cy="0"/>
          <a:chOff x="0" y="0"/>
          <a:chExt cx="0" cy="0"/>
        </a:xfrm>
      </p:grpSpPr>
      <p:sp>
        <p:nvSpPr>
          <p:cNvPr id="2" name="Rubrik 1"/>
          <p:cNvSpPr>
            <a:spLocks noGrp="1"/>
          </p:cNvSpPr>
          <p:nvPr>
            <p:ph type="title"/>
          </p:nvPr>
        </p:nvSpPr>
        <p:spPr>
          <a:xfrm>
            <a:off x="1071792" y="687600"/>
            <a:ext cx="9276592" cy="1296144"/>
          </a:xfrm>
        </p:spPr>
        <p:txBody>
          <a:bodyPr/>
          <a:lstStyle/>
          <a:p>
            <a:r>
              <a:rPr lang="sv-SE"/>
              <a:t>Klicka här för att ändra mall för rubrikformat</a:t>
            </a:r>
            <a:endParaRPr lang="sv-SE" dirty="0"/>
          </a:p>
        </p:txBody>
      </p:sp>
      <p:sp>
        <p:nvSpPr>
          <p:cNvPr id="4" name="Platshållare för datum 3"/>
          <p:cNvSpPr>
            <a:spLocks noGrp="1"/>
          </p:cNvSpPr>
          <p:nvPr>
            <p:ph type="dt" sz="half" idx="10"/>
          </p:nvPr>
        </p:nvSpPr>
        <p:spPr/>
        <p:txBody>
          <a:bodyPr/>
          <a:lstStyle/>
          <a:p>
            <a:endParaRPr lang="sv-SE" dirty="0"/>
          </a:p>
        </p:txBody>
      </p:sp>
      <p:sp>
        <p:nvSpPr>
          <p:cNvPr id="5" name="Platshållare för sidfot 4"/>
          <p:cNvSpPr>
            <a:spLocks noGrp="1"/>
          </p:cNvSpPr>
          <p:nvPr>
            <p:ph type="ftr" sz="quarter" idx="11"/>
          </p:nvPr>
        </p:nvSpPr>
        <p:spPr/>
        <p:txBody>
          <a:bodyPr/>
          <a:lstStyle/>
          <a:p>
            <a:r>
              <a:rPr lang="sv-SE"/>
              <a:t>Sveriges kunskapsmyndighet för vård och omsorg </a:t>
            </a:r>
            <a:endParaRPr lang="sv-SE" dirty="0"/>
          </a:p>
        </p:txBody>
      </p:sp>
      <p:sp>
        <p:nvSpPr>
          <p:cNvPr id="6" name="Platshållare för bildnummer 5"/>
          <p:cNvSpPr>
            <a:spLocks noGrp="1"/>
          </p:cNvSpPr>
          <p:nvPr>
            <p:ph type="sldNum" sz="quarter" idx="12"/>
          </p:nvPr>
        </p:nvSpPr>
        <p:spPr/>
        <p:txBody>
          <a:bodyPr/>
          <a:lstStyle/>
          <a:p>
            <a:fld id="{F3A1DABF-CD59-47A1-8187-10F3203EF599}" type="slidenum">
              <a:rPr lang="sv-SE" smtClean="0"/>
              <a:t>‹#›</a:t>
            </a:fld>
            <a:endParaRPr lang="sv-SE" dirty="0"/>
          </a:p>
        </p:txBody>
      </p:sp>
      <p:sp>
        <p:nvSpPr>
          <p:cNvPr id="9" name="Platshållare för bild 8"/>
          <p:cNvSpPr>
            <a:spLocks noGrp="1"/>
          </p:cNvSpPr>
          <p:nvPr>
            <p:ph type="pic" sz="quarter" idx="14"/>
          </p:nvPr>
        </p:nvSpPr>
        <p:spPr>
          <a:xfrm>
            <a:off x="1068918" y="2127601"/>
            <a:ext cx="4399721" cy="3441117"/>
          </a:xfrm>
        </p:spPr>
        <p:txBody>
          <a:bodyPr/>
          <a:lstStyle>
            <a:lvl1pPr marL="0" indent="0">
              <a:buNone/>
              <a:defRPr sz="1400" b="0"/>
            </a:lvl1pPr>
          </a:lstStyle>
          <a:p>
            <a:r>
              <a:rPr lang="sv-SE"/>
              <a:t>Klicka på ikonen för att lägga till en bild</a:t>
            </a:r>
            <a:endParaRPr lang="sv-SE" dirty="0"/>
          </a:p>
        </p:txBody>
      </p:sp>
      <p:sp>
        <p:nvSpPr>
          <p:cNvPr id="15" name="Platshållare för text 11"/>
          <p:cNvSpPr>
            <a:spLocks noGrp="1"/>
          </p:cNvSpPr>
          <p:nvPr>
            <p:ph type="body" sz="quarter" idx="15"/>
          </p:nvPr>
        </p:nvSpPr>
        <p:spPr>
          <a:xfrm>
            <a:off x="5716437" y="5221275"/>
            <a:ext cx="4658265" cy="367200"/>
          </a:xfrm>
        </p:spPr>
        <p:txBody>
          <a:bodyPr anchor="b" anchorCtr="0"/>
          <a:lstStyle>
            <a:lvl1pPr marL="0" indent="0" algn="l">
              <a:spcBef>
                <a:spcPts val="0"/>
              </a:spcBef>
              <a:spcAft>
                <a:spcPts val="0"/>
              </a:spcAft>
              <a:buNone/>
              <a:defRPr sz="900" b="0" i="1"/>
            </a:lvl1pPr>
            <a:lvl2pPr marL="285750" indent="0">
              <a:buNone/>
              <a:defRPr sz="900"/>
            </a:lvl2pPr>
            <a:lvl3pPr marL="539750" indent="0">
              <a:buNone/>
              <a:defRPr sz="900"/>
            </a:lvl3pPr>
            <a:lvl4pPr marL="723900" indent="0">
              <a:buNone/>
              <a:defRPr sz="900"/>
            </a:lvl4pPr>
            <a:lvl5pPr marL="927100" indent="0">
              <a:buNone/>
              <a:defRPr sz="900"/>
            </a:lvl5pPr>
          </a:lstStyle>
          <a:p>
            <a:pPr lvl="0"/>
            <a:r>
              <a:rPr lang="sv-SE"/>
              <a:t>Redigera format för bakgrundstext</a:t>
            </a:r>
          </a:p>
        </p:txBody>
      </p:sp>
      <p:sp>
        <p:nvSpPr>
          <p:cNvPr id="10" name="Platshållare för text 6"/>
          <p:cNvSpPr>
            <a:spLocks noGrp="1"/>
          </p:cNvSpPr>
          <p:nvPr>
            <p:ph type="body" sz="quarter" idx="16"/>
          </p:nvPr>
        </p:nvSpPr>
        <p:spPr>
          <a:xfrm>
            <a:off x="5704936" y="2130426"/>
            <a:ext cx="4668848" cy="2976412"/>
          </a:xfrm>
        </p:spPr>
        <p:txBody>
          <a:bodyPr/>
          <a:lstStyle>
            <a:lvl1pPr marL="0" indent="0">
              <a:buNone/>
              <a:defRPr sz="2600"/>
            </a:lvl1pPr>
            <a:lvl2pPr marL="285750" indent="0">
              <a:buNone/>
              <a:defRPr sz="2000"/>
            </a:lvl2pPr>
            <a:lvl3pPr marL="539750" indent="0">
              <a:buNone/>
              <a:defRPr/>
            </a:lvl3pPr>
            <a:lvl4pPr marL="723900" indent="0">
              <a:buNone/>
              <a:defRPr/>
            </a:lvl4pPr>
            <a:lvl5pPr marL="927100" indent="0">
              <a:buNone/>
              <a:defRPr/>
            </a:lvl5pPr>
          </a:lstStyle>
          <a:p>
            <a:pPr lvl="0"/>
            <a:r>
              <a:rPr lang="sv-SE"/>
              <a:t>Redigera format för bakgrundstext</a:t>
            </a:r>
          </a:p>
        </p:txBody>
      </p:sp>
    </p:spTree>
    <p:extLst>
      <p:ext uri="{BB962C8B-B14F-4D97-AF65-F5344CB8AC3E}">
        <p14:creationId xmlns:p14="http://schemas.microsoft.com/office/powerpoint/2010/main" val="4204585345"/>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preserve="1" userDrawn="1">
  <p:cSld name="Rubrik, text och bild vänster - 2">
    <p:spTree>
      <p:nvGrpSpPr>
        <p:cNvPr id="1" name=""/>
        <p:cNvGrpSpPr/>
        <p:nvPr/>
      </p:nvGrpSpPr>
      <p:grpSpPr>
        <a:xfrm>
          <a:off x="0" y="0"/>
          <a:ext cx="0" cy="0"/>
          <a:chOff x="0" y="0"/>
          <a:chExt cx="0" cy="0"/>
        </a:xfrm>
      </p:grpSpPr>
      <p:sp>
        <p:nvSpPr>
          <p:cNvPr id="2" name="Rubrik 1"/>
          <p:cNvSpPr>
            <a:spLocks noGrp="1"/>
          </p:cNvSpPr>
          <p:nvPr>
            <p:ph type="title"/>
          </p:nvPr>
        </p:nvSpPr>
        <p:spPr>
          <a:xfrm>
            <a:off x="1071792" y="687600"/>
            <a:ext cx="9276592" cy="1296144"/>
          </a:xfrm>
        </p:spPr>
        <p:txBody>
          <a:bodyPr/>
          <a:lstStyle/>
          <a:p>
            <a:r>
              <a:rPr lang="sv-SE"/>
              <a:t>Klicka här för att ändra mall för rubrikformat</a:t>
            </a:r>
            <a:endParaRPr lang="sv-SE" dirty="0"/>
          </a:p>
        </p:txBody>
      </p:sp>
      <p:sp>
        <p:nvSpPr>
          <p:cNvPr id="4" name="Platshållare för datum 3"/>
          <p:cNvSpPr>
            <a:spLocks noGrp="1"/>
          </p:cNvSpPr>
          <p:nvPr>
            <p:ph type="dt" sz="half" idx="10"/>
          </p:nvPr>
        </p:nvSpPr>
        <p:spPr/>
        <p:txBody>
          <a:bodyPr/>
          <a:lstStyle/>
          <a:p>
            <a:endParaRPr lang="sv-SE" dirty="0"/>
          </a:p>
        </p:txBody>
      </p:sp>
      <p:sp>
        <p:nvSpPr>
          <p:cNvPr id="5" name="Platshållare för sidfot 4"/>
          <p:cNvSpPr>
            <a:spLocks noGrp="1"/>
          </p:cNvSpPr>
          <p:nvPr>
            <p:ph type="ftr" sz="quarter" idx="11"/>
          </p:nvPr>
        </p:nvSpPr>
        <p:spPr/>
        <p:txBody>
          <a:bodyPr/>
          <a:lstStyle/>
          <a:p>
            <a:r>
              <a:rPr lang="sv-SE"/>
              <a:t>Sveriges kunskapsmyndighet för vård och omsorg </a:t>
            </a:r>
            <a:endParaRPr lang="sv-SE" dirty="0"/>
          </a:p>
        </p:txBody>
      </p:sp>
      <p:sp>
        <p:nvSpPr>
          <p:cNvPr id="6" name="Platshållare för bildnummer 5"/>
          <p:cNvSpPr>
            <a:spLocks noGrp="1"/>
          </p:cNvSpPr>
          <p:nvPr>
            <p:ph type="sldNum" sz="quarter" idx="12"/>
          </p:nvPr>
        </p:nvSpPr>
        <p:spPr/>
        <p:txBody>
          <a:bodyPr/>
          <a:lstStyle/>
          <a:p>
            <a:fld id="{F3A1DABF-CD59-47A1-8187-10F3203EF599}" type="slidenum">
              <a:rPr lang="sv-SE" smtClean="0"/>
              <a:t>‹#›</a:t>
            </a:fld>
            <a:endParaRPr lang="sv-SE" dirty="0"/>
          </a:p>
        </p:txBody>
      </p:sp>
      <p:sp>
        <p:nvSpPr>
          <p:cNvPr id="9" name="Platshållare för bild 8"/>
          <p:cNvSpPr>
            <a:spLocks noGrp="1"/>
          </p:cNvSpPr>
          <p:nvPr>
            <p:ph type="pic" sz="quarter" idx="14"/>
          </p:nvPr>
        </p:nvSpPr>
        <p:spPr>
          <a:xfrm>
            <a:off x="1068918" y="2127601"/>
            <a:ext cx="4399721" cy="3441117"/>
          </a:xfrm>
        </p:spPr>
        <p:txBody>
          <a:bodyPr/>
          <a:lstStyle>
            <a:lvl1pPr marL="0" indent="0">
              <a:buNone/>
              <a:defRPr sz="1400" b="0"/>
            </a:lvl1pPr>
          </a:lstStyle>
          <a:p>
            <a:r>
              <a:rPr lang="sv-SE"/>
              <a:t>Klicka på ikonen för att lägga till en bild</a:t>
            </a:r>
            <a:endParaRPr lang="sv-SE" dirty="0"/>
          </a:p>
        </p:txBody>
      </p:sp>
      <p:sp>
        <p:nvSpPr>
          <p:cNvPr id="15" name="Platshållare för text 11"/>
          <p:cNvSpPr>
            <a:spLocks noGrp="1"/>
          </p:cNvSpPr>
          <p:nvPr>
            <p:ph type="body" sz="quarter" idx="15"/>
          </p:nvPr>
        </p:nvSpPr>
        <p:spPr>
          <a:xfrm>
            <a:off x="5716437" y="5221275"/>
            <a:ext cx="4658265" cy="367200"/>
          </a:xfrm>
        </p:spPr>
        <p:txBody>
          <a:bodyPr anchor="b" anchorCtr="0"/>
          <a:lstStyle>
            <a:lvl1pPr marL="0" indent="0" algn="l">
              <a:spcBef>
                <a:spcPts val="0"/>
              </a:spcBef>
              <a:spcAft>
                <a:spcPts val="0"/>
              </a:spcAft>
              <a:buNone/>
              <a:defRPr sz="900" b="0" i="1"/>
            </a:lvl1pPr>
            <a:lvl2pPr marL="285750" indent="0">
              <a:buNone/>
              <a:defRPr sz="900"/>
            </a:lvl2pPr>
            <a:lvl3pPr marL="539750" indent="0">
              <a:buNone/>
              <a:defRPr sz="900"/>
            </a:lvl3pPr>
            <a:lvl4pPr marL="723900" indent="0">
              <a:buNone/>
              <a:defRPr sz="900"/>
            </a:lvl4pPr>
            <a:lvl5pPr marL="927100" indent="0">
              <a:buNone/>
              <a:defRPr sz="900"/>
            </a:lvl5pPr>
          </a:lstStyle>
          <a:p>
            <a:pPr lvl="0"/>
            <a:r>
              <a:rPr lang="sv-SE"/>
              <a:t>Redigera format för bakgrundstext</a:t>
            </a:r>
          </a:p>
        </p:txBody>
      </p:sp>
      <p:sp>
        <p:nvSpPr>
          <p:cNvPr id="7" name="Platshållare för text 6"/>
          <p:cNvSpPr>
            <a:spLocks noGrp="1"/>
          </p:cNvSpPr>
          <p:nvPr>
            <p:ph type="body" sz="quarter" idx="16"/>
          </p:nvPr>
        </p:nvSpPr>
        <p:spPr>
          <a:xfrm>
            <a:off x="5704936" y="2130426"/>
            <a:ext cx="4668848" cy="2976412"/>
          </a:xfrm>
        </p:spPr>
        <p:txBody>
          <a:bodyPr/>
          <a:lstStyle>
            <a:lvl1pPr marL="0" indent="0">
              <a:buNone/>
              <a:defRPr sz="2000"/>
            </a:lvl1pPr>
            <a:lvl2pPr>
              <a:defRPr sz="2000"/>
            </a:lvl2pPr>
            <a:lvl3pPr>
              <a:defRPr sz="2000"/>
            </a:lvl3pPr>
            <a:lvl4pPr>
              <a:defRPr sz="2000"/>
            </a:lvl4pPr>
            <a:lvl5pPr>
              <a:defRPr sz="2000"/>
            </a:lvl5pPr>
          </a:lstStyle>
          <a:p>
            <a:pPr lvl="0"/>
            <a:r>
              <a:rPr lang="sv-SE"/>
              <a:t>Redigera format för bakgrundstext</a:t>
            </a:r>
          </a:p>
        </p:txBody>
      </p:sp>
    </p:spTree>
    <p:extLst>
      <p:ext uri="{BB962C8B-B14F-4D97-AF65-F5344CB8AC3E}">
        <p14:creationId xmlns:p14="http://schemas.microsoft.com/office/powerpoint/2010/main" val="4137273057"/>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preserve="1" userDrawn="1">
  <p:cSld name="Rubrik, text och stor bild vänster - 1">
    <p:spTree>
      <p:nvGrpSpPr>
        <p:cNvPr id="1" name=""/>
        <p:cNvGrpSpPr/>
        <p:nvPr/>
      </p:nvGrpSpPr>
      <p:grpSpPr>
        <a:xfrm>
          <a:off x="0" y="0"/>
          <a:ext cx="0" cy="0"/>
          <a:chOff x="0" y="0"/>
          <a:chExt cx="0" cy="0"/>
        </a:xfrm>
      </p:grpSpPr>
      <p:sp>
        <p:nvSpPr>
          <p:cNvPr id="2" name="Rubrik 1"/>
          <p:cNvSpPr>
            <a:spLocks noGrp="1"/>
          </p:cNvSpPr>
          <p:nvPr>
            <p:ph type="title"/>
          </p:nvPr>
        </p:nvSpPr>
        <p:spPr>
          <a:xfrm>
            <a:off x="1071792" y="687600"/>
            <a:ext cx="9302909" cy="1296144"/>
          </a:xfrm>
        </p:spPr>
        <p:txBody>
          <a:bodyPr/>
          <a:lstStyle/>
          <a:p>
            <a:r>
              <a:rPr lang="sv-SE"/>
              <a:t>Klicka här för att ändra mall för rubrikformat</a:t>
            </a:r>
            <a:endParaRPr lang="sv-SE" dirty="0"/>
          </a:p>
        </p:txBody>
      </p:sp>
      <p:sp>
        <p:nvSpPr>
          <p:cNvPr id="4" name="Platshållare för datum 3"/>
          <p:cNvSpPr>
            <a:spLocks noGrp="1"/>
          </p:cNvSpPr>
          <p:nvPr>
            <p:ph type="dt" sz="half" idx="10"/>
          </p:nvPr>
        </p:nvSpPr>
        <p:spPr/>
        <p:txBody>
          <a:bodyPr/>
          <a:lstStyle/>
          <a:p>
            <a:endParaRPr lang="sv-SE" dirty="0"/>
          </a:p>
        </p:txBody>
      </p:sp>
      <p:sp>
        <p:nvSpPr>
          <p:cNvPr id="5" name="Platshållare för sidfot 4"/>
          <p:cNvSpPr>
            <a:spLocks noGrp="1"/>
          </p:cNvSpPr>
          <p:nvPr>
            <p:ph type="ftr" sz="quarter" idx="11"/>
          </p:nvPr>
        </p:nvSpPr>
        <p:spPr/>
        <p:txBody>
          <a:bodyPr/>
          <a:lstStyle/>
          <a:p>
            <a:r>
              <a:rPr lang="sv-SE"/>
              <a:t>Sveriges kunskapsmyndighet för vård och omsorg </a:t>
            </a:r>
            <a:endParaRPr lang="sv-SE" dirty="0"/>
          </a:p>
        </p:txBody>
      </p:sp>
      <p:sp>
        <p:nvSpPr>
          <p:cNvPr id="6" name="Platshållare för bildnummer 5"/>
          <p:cNvSpPr>
            <a:spLocks noGrp="1"/>
          </p:cNvSpPr>
          <p:nvPr>
            <p:ph type="sldNum" sz="quarter" idx="12"/>
          </p:nvPr>
        </p:nvSpPr>
        <p:spPr/>
        <p:txBody>
          <a:bodyPr/>
          <a:lstStyle/>
          <a:p>
            <a:fld id="{F3A1DABF-CD59-47A1-8187-10F3203EF599}" type="slidenum">
              <a:rPr lang="sv-SE" smtClean="0"/>
              <a:t>‹#›</a:t>
            </a:fld>
            <a:endParaRPr lang="sv-SE" dirty="0"/>
          </a:p>
        </p:txBody>
      </p:sp>
      <p:sp>
        <p:nvSpPr>
          <p:cNvPr id="9" name="Platshållare för bild 8"/>
          <p:cNvSpPr>
            <a:spLocks noGrp="1"/>
          </p:cNvSpPr>
          <p:nvPr>
            <p:ph type="pic" sz="quarter" idx="14"/>
          </p:nvPr>
        </p:nvSpPr>
        <p:spPr>
          <a:xfrm>
            <a:off x="1" y="2127600"/>
            <a:ext cx="5458940" cy="3439984"/>
          </a:xfrm>
        </p:spPr>
        <p:txBody>
          <a:bodyPr/>
          <a:lstStyle>
            <a:lvl1pPr marL="0" indent="0">
              <a:buNone/>
              <a:defRPr b="0"/>
            </a:lvl1pPr>
          </a:lstStyle>
          <a:p>
            <a:r>
              <a:rPr lang="sv-SE"/>
              <a:t>Klicka på ikonen för att lägga till en bild</a:t>
            </a:r>
            <a:endParaRPr lang="sv-SE" dirty="0"/>
          </a:p>
        </p:txBody>
      </p:sp>
      <p:sp>
        <p:nvSpPr>
          <p:cNvPr id="11" name="Platshållare för text 11"/>
          <p:cNvSpPr>
            <a:spLocks noGrp="1"/>
          </p:cNvSpPr>
          <p:nvPr>
            <p:ph type="body" sz="quarter" idx="15"/>
          </p:nvPr>
        </p:nvSpPr>
        <p:spPr>
          <a:xfrm>
            <a:off x="5704936" y="5221275"/>
            <a:ext cx="4704272" cy="367200"/>
          </a:xfrm>
        </p:spPr>
        <p:txBody>
          <a:bodyPr anchor="b" anchorCtr="0"/>
          <a:lstStyle>
            <a:lvl1pPr marL="0" indent="0" algn="l">
              <a:spcBef>
                <a:spcPts val="0"/>
              </a:spcBef>
              <a:spcAft>
                <a:spcPts val="0"/>
              </a:spcAft>
              <a:buNone/>
              <a:defRPr sz="900" b="0" i="1"/>
            </a:lvl1pPr>
            <a:lvl2pPr marL="285750" indent="0">
              <a:buNone/>
              <a:defRPr sz="900"/>
            </a:lvl2pPr>
            <a:lvl3pPr marL="539750" indent="0">
              <a:buNone/>
              <a:defRPr sz="900"/>
            </a:lvl3pPr>
            <a:lvl4pPr marL="723900" indent="0">
              <a:buNone/>
              <a:defRPr sz="900"/>
            </a:lvl4pPr>
            <a:lvl5pPr marL="927100" indent="0">
              <a:buNone/>
              <a:defRPr sz="900"/>
            </a:lvl5pPr>
          </a:lstStyle>
          <a:p>
            <a:pPr lvl="0"/>
            <a:r>
              <a:rPr lang="sv-SE"/>
              <a:t>Redigera format för bakgrundstext</a:t>
            </a:r>
          </a:p>
        </p:txBody>
      </p:sp>
      <p:sp>
        <p:nvSpPr>
          <p:cNvPr id="12" name="Platshållare för text 6"/>
          <p:cNvSpPr>
            <a:spLocks noGrp="1"/>
          </p:cNvSpPr>
          <p:nvPr>
            <p:ph type="body" sz="quarter" idx="16"/>
          </p:nvPr>
        </p:nvSpPr>
        <p:spPr>
          <a:xfrm>
            <a:off x="5704936" y="2130426"/>
            <a:ext cx="4668848" cy="2976412"/>
          </a:xfrm>
        </p:spPr>
        <p:txBody>
          <a:bodyPr/>
          <a:lstStyle>
            <a:lvl1pPr marL="0" indent="0">
              <a:buNone/>
              <a:defRPr sz="2600"/>
            </a:lvl1pPr>
            <a:lvl2pPr marL="285750" indent="0">
              <a:buNone/>
              <a:defRPr sz="2000"/>
            </a:lvl2pPr>
            <a:lvl3pPr marL="539750" indent="0">
              <a:buNone/>
              <a:defRPr/>
            </a:lvl3pPr>
            <a:lvl4pPr marL="723900" indent="0">
              <a:buNone/>
              <a:defRPr/>
            </a:lvl4pPr>
            <a:lvl5pPr marL="927100" indent="0">
              <a:buNone/>
              <a:defRPr/>
            </a:lvl5pPr>
          </a:lstStyle>
          <a:p>
            <a:pPr lvl="0"/>
            <a:r>
              <a:rPr lang="sv-SE"/>
              <a:t>Redigera format för bakgrundstext</a:t>
            </a:r>
          </a:p>
        </p:txBody>
      </p:sp>
    </p:spTree>
    <p:extLst>
      <p:ext uri="{BB962C8B-B14F-4D97-AF65-F5344CB8AC3E}">
        <p14:creationId xmlns:p14="http://schemas.microsoft.com/office/powerpoint/2010/main" val="2515598889"/>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preserve="1" userDrawn="1">
  <p:cSld name="Rubrik, text och stor bild vänster - 2">
    <p:spTree>
      <p:nvGrpSpPr>
        <p:cNvPr id="1" name=""/>
        <p:cNvGrpSpPr/>
        <p:nvPr/>
      </p:nvGrpSpPr>
      <p:grpSpPr>
        <a:xfrm>
          <a:off x="0" y="0"/>
          <a:ext cx="0" cy="0"/>
          <a:chOff x="0" y="0"/>
          <a:chExt cx="0" cy="0"/>
        </a:xfrm>
      </p:grpSpPr>
      <p:sp>
        <p:nvSpPr>
          <p:cNvPr id="2" name="Rubrik 1"/>
          <p:cNvSpPr>
            <a:spLocks noGrp="1"/>
          </p:cNvSpPr>
          <p:nvPr>
            <p:ph type="title"/>
          </p:nvPr>
        </p:nvSpPr>
        <p:spPr>
          <a:xfrm>
            <a:off x="1071792" y="687600"/>
            <a:ext cx="9302909" cy="1296144"/>
          </a:xfrm>
        </p:spPr>
        <p:txBody>
          <a:bodyPr/>
          <a:lstStyle/>
          <a:p>
            <a:r>
              <a:rPr lang="sv-SE"/>
              <a:t>Klicka här för att ändra mall för rubrikformat</a:t>
            </a:r>
            <a:endParaRPr lang="sv-SE" dirty="0"/>
          </a:p>
        </p:txBody>
      </p:sp>
      <p:sp>
        <p:nvSpPr>
          <p:cNvPr id="4" name="Platshållare för datum 3"/>
          <p:cNvSpPr>
            <a:spLocks noGrp="1"/>
          </p:cNvSpPr>
          <p:nvPr>
            <p:ph type="dt" sz="half" idx="10"/>
          </p:nvPr>
        </p:nvSpPr>
        <p:spPr/>
        <p:txBody>
          <a:bodyPr/>
          <a:lstStyle/>
          <a:p>
            <a:endParaRPr lang="sv-SE" dirty="0"/>
          </a:p>
        </p:txBody>
      </p:sp>
      <p:sp>
        <p:nvSpPr>
          <p:cNvPr id="5" name="Platshållare för sidfot 4"/>
          <p:cNvSpPr>
            <a:spLocks noGrp="1"/>
          </p:cNvSpPr>
          <p:nvPr>
            <p:ph type="ftr" sz="quarter" idx="11"/>
          </p:nvPr>
        </p:nvSpPr>
        <p:spPr/>
        <p:txBody>
          <a:bodyPr/>
          <a:lstStyle/>
          <a:p>
            <a:r>
              <a:rPr lang="sv-SE"/>
              <a:t>Sveriges kunskapsmyndighet för vård och omsorg </a:t>
            </a:r>
            <a:endParaRPr lang="sv-SE" dirty="0"/>
          </a:p>
        </p:txBody>
      </p:sp>
      <p:sp>
        <p:nvSpPr>
          <p:cNvPr id="6" name="Platshållare för bildnummer 5"/>
          <p:cNvSpPr>
            <a:spLocks noGrp="1"/>
          </p:cNvSpPr>
          <p:nvPr>
            <p:ph type="sldNum" sz="quarter" idx="12"/>
          </p:nvPr>
        </p:nvSpPr>
        <p:spPr/>
        <p:txBody>
          <a:bodyPr/>
          <a:lstStyle/>
          <a:p>
            <a:fld id="{F3A1DABF-CD59-47A1-8187-10F3203EF599}" type="slidenum">
              <a:rPr lang="sv-SE" smtClean="0"/>
              <a:t>‹#›</a:t>
            </a:fld>
            <a:endParaRPr lang="sv-SE" dirty="0"/>
          </a:p>
        </p:txBody>
      </p:sp>
      <p:sp>
        <p:nvSpPr>
          <p:cNvPr id="9" name="Platshållare för bild 8"/>
          <p:cNvSpPr>
            <a:spLocks noGrp="1"/>
          </p:cNvSpPr>
          <p:nvPr>
            <p:ph type="pic" sz="quarter" idx="14"/>
          </p:nvPr>
        </p:nvSpPr>
        <p:spPr>
          <a:xfrm>
            <a:off x="1" y="2127600"/>
            <a:ext cx="5458940" cy="3439984"/>
          </a:xfrm>
        </p:spPr>
        <p:txBody>
          <a:bodyPr/>
          <a:lstStyle>
            <a:lvl1pPr marL="0" indent="0">
              <a:buNone/>
              <a:defRPr b="0"/>
            </a:lvl1pPr>
          </a:lstStyle>
          <a:p>
            <a:r>
              <a:rPr lang="sv-SE"/>
              <a:t>Klicka på ikonen för att lägga till en bild</a:t>
            </a:r>
            <a:endParaRPr lang="sv-SE" dirty="0"/>
          </a:p>
        </p:txBody>
      </p:sp>
      <p:sp>
        <p:nvSpPr>
          <p:cNvPr id="11" name="Platshållare för text 11"/>
          <p:cNvSpPr>
            <a:spLocks noGrp="1"/>
          </p:cNvSpPr>
          <p:nvPr>
            <p:ph type="body" sz="quarter" idx="15"/>
          </p:nvPr>
        </p:nvSpPr>
        <p:spPr>
          <a:xfrm>
            <a:off x="5704936" y="5221275"/>
            <a:ext cx="4704272" cy="367200"/>
          </a:xfrm>
        </p:spPr>
        <p:txBody>
          <a:bodyPr anchor="b" anchorCtr="0"/>
          <a:lstStyle>
            <a:lvl1pPr marL="0" indent="0" algn="l">
              <a:spcBef>
                <a:spcPts val="0"/>
              </a:spcBef>
              <a:spcAft>
                <a:spcPts val="0"/>
              </a:spcAft>
              <a:buNone/>
              <a:defRPr sz="900" b="0" i="1"/>
            </a:lvl1pPr>
            <a:lvl2pPr marL="285750" indent="0">
              <a:buNone/>
              <a:defRPr sz="900"/>
            </a:lvl2pPr>
            <a:lvl3pPr marL="539750" indent="0">
              <a:buNone/>
              <a:defRPr sz="900"/>
            </a:lvl3pPr>
            <a:lvl4pPr marL="723900" indent="0">
              <a:buNone/>
              <a:defRPr sz="900"/>
            </a:lvl4pPr>
            <a:lvl5pPr marL="927100" indent="0">
              <a:buNone/>
              <a:defRPr sz="900"/>
            </a:lvl5pPr>
          </a:lstStyle>
          <a:p>
            <a:pPr lvl="0"/>
            <a:r>
              <a:rPr lang="sv-SE"/>
              <a:t>Redigera format för bakgrundstext</a:t>
            </a:r>
          </a:p>
        </p:txBody>
      </p:sp>
      <p:sp>
        <p:nvSpPr>
          <p:cNvPr id="12" name="Platshållare för text 6"/>
          <p:cNvSpPr>
            <a:spLocks noGrp="1"/>
          </p:cNvSpPr>
          <p:nvPr>
            <p:ph type="body" sz="quarter" idx="16"/>
          </p:nvPr>
        </p:nvSpPr>
        <p:spPr>
          <a:xfrm>
            <a:off x="5704936" y="2130426"/>
            <a:ext cx="4668848" cy="2976412"/>
          </a:xfrm>
        </p:spPr>
        <p:txBody>
          <a:bodyPr/>
          <a:lstStyle>
            <a:lvl1pPr marL="0" indent="0">
              <a:buNone/>
              <a:defRPr sz="2000"/>
            </a:lvl1pPr>
            <a:lvl2pPr>
              <a:defRPr sz="2000"/>
            </a:lvl2pPr>
            <a:lvl3pPr>
              <a:defRPr sz="2000"/>
            </a:lvl3pPr>
            <a:lvl4pPr>
              <a:defRPr sz="2000"/>
            </a:lvl4pPr>
            <a:lvl5pPr>
              <a:defRPr sz="2000"/>
            </a:lvl5pPr>
          </a:lstStyle>
          <a:p>
            <a:pPr lvl="0"/>
            <a:r>
              <a:rPr lang="sv-SE"/>
              <a:t>Redigera format för bakgrundstext</a:t>
            </a:r>
          </a:p>
        </p:txBody>
      </p:sp>
    </p:spTree>
    <p:extLst>
      <p:ext uri="{BB962C8B-B14F-4D97-AF65-F5344CB8AC3E}">
        <p14:creationId xmlns:p14="http://schemas.microsoft.com/office/powerpoint/2010/main" val="3017793035"/>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preserve="1" userDrawn="1">
  <p:cSld name="Rubrik och bild">
    <p:spTree>
      <p:nvGrpSpPr>
        <p:cNvPr id="1" name=""/>
        <p:cNvGrpSpPr/>
        <p:nvPr/>
      </p:nvGrpSpPr>
      <p:grpSpPr>
        <a:xfrm>
          <a:off x="0" y="0"/>
          <a:ext cx="0" cy="0"/>
          <a:chOff x="0" y="0"/>
          <a:chExt cx="0" cy="0"/>
        </a:xfrm>
      </p:grpSpPr>
      <p:sp>
        <p:nvSpPr>
          <p:cNvPr id="2" name="Rubrik 1"/>
          <p:cNvSpPr>
            <a:spLocks noGrp="1"/>
          </p:cNvSpPr>
          <p:nvPr>
            <p:ph type="title"/>
          </p:nvPr>
        </p:nvSpPr>
        <p:spPr>
          <a:xfrm>
            <a:off x="1071793" y="687600"/>
            <a:ext cx="9104716" cy="1296144"/>
          </a:xfrm>
        </p:spPr>
        <p:txBody>
          <a:bodyPr/>
          <a:lstStyle/>
          <a:p>
            <a:r>
              <a:rPr lang="sv-SE"/>
              <a:t>Klicka här för att ändra mall för rubrikformat</a:t>
            </a:r>
            <a:endParaRPr lang="sv-SE" dirty="0"/>
          </a:p>
        </p:txBody>
      </p:sp>
      <p:sp>
        <p:nvSpPr>
          <p:cNvPr id="3" name="Platshållare för datum 2"/>
          <p:cNvSpPr>
            <a:spLocks noGrp="1"/>
          </p:cNvSpPr>
          <p:nvPr>
            <p:ph type="dt" sz="half" idx="10"/>
          </p:nvPr>
        </p:nvSpPr>
        <p:spPr/>
        <p:txBody>
          <a:bodyPr/>
          <a:lstStyle/>
          <a:p>
            <a:endParaRPr lang="sv-SE" dirty="0"/>
          </a:p>
        </p:txBody>
      </p:sp>
      <p:sp>
        <p:nvSpPr>
          <p:cNvPr id="4" name="Platshållare för sidfot 3"/>
          <p:cNvSpPr>
            <a:spLocks noGrp="1"/>
          </p:cNvSpPr>
          <p:nvPr>
            <p:ph type="ftr" sz="quarter" idx="11"/>
          </p:nvPr>
        </p:nvSpPr>
        <p:spPr/>
        <p:txBody>
          <a:bodyPr/>
          <a:lstStyle/>
          <a:p>
            <a:r>
              <a:rPr lang="sv-SE"/>
              <a:t>Sveriges kunskapsmyndighet för vård och omsorg </a:t>
            </a:r>
            <a:endParaRPr lang="sv-SE" dirty="0"/>
          </a:p>
        </p:txBody>
      </p:sp>
      <p:sp>
        <p:nvSpPr>
          <p:cNvPr id="5" name="Platshållare för bildnummer 4"/>
          <p:cNvSpPr>
            <a:spLocks noGrp="1"/>
          </p:cNvSpPr>
          <p:nvPr>
            <p:ph type="sldNum" sz="quarter" idx="12"/>
          </p:nvPr>
        </p:nvSpPr>
        <p:spPr/>
        <p:txBody>
          <a:bodyPr/>
          <a:lstStyle/>
          <a:p>
            <a:fld id="{F3A1DABF-CD59-47A1-8187-10F3203EF599}" type="slidenum">
              <a:rPr lang="sv-SE" smtClean="0"/>
              <a:t>‹#›</a:t>
            </a:fld>
            <a:endParaRPr lang="sv-SE" dirty="0"/>
          </a:p>
        </p:txBody>
      </p:sp>
      <p:sp>
        <p:nvSpPr>
          <p:cNvPr id="8" name="Platshållare för bild 7"/>
          <p:cNvSpPr>
            <a:spLocks noGrp="1"/>
          </p:cNvSpPr>
          <p:nvPr>
            <p:ph type="pic" sz="quarter" idx="13"/>
          </p:nvPr>
        </p:nvSpPr>
        <p:spPr>
          <a:xfrm>
            <a:off x="1068918" y="2074073"/>
            <a:ext cx="9110133" cy="3438525"/>
          </a:xfrm>
        </p:spPr>
        <p:txBody>
          <a:bodyPr/>
          <a:lstStyle>
            <a:lvl1pPr marL="0" indent="0">
              <a:buNone/>
              <a:defRPr b="0"/>
            </a:lvl1pPr>
          </a:lstStyle>
          <a:p>
            <a:r>
              <a:rPr lang="sv-SE"/>
              <a:t>Klicka på ikonen för att lägga till en bild</a:t>
            </a:r>
            <a:endParaRPr lang="sv-SE" dirty="0"/>
          </a:p>
        </p:txBody>
      </p:sp>
      <p:sp>
        <p:nvSpPr>
          <p:cNvPr id="9" name="Platshållare för text 11"/>
          <p:cNvSpPr>
            <a:spLocks noGrp="1"/>
          </p:cNvSpPr>
          <p:nvPr>
            <p:ph type="body" sz="quarter" idx="15"/>
          </p:nvPr>
        </p:nvSpPr>
        <p:spPr>
          <a:xfrm>
            <a:off x="5766571" y="5612278"/>
            <a:ext cx="4416293" cy="153853"/>
          </a:xfrm>
        </p:spPr>
        <p:txBody>
          <a:bodyPr/>
          <a:lstStyle>
            <a:lvl1pPr marL="0" indent="0" algn="r">
              <a:spcBef>
                <a:spcPts val="0"/>
              </a:spcBef>
              <a:spcAft>
                <a:spcPts val="0"/>
              </a:spcAft>
              <a:buNone/>
              <a:defRPr sz="900" b="0" i="1"/>
            </a:lvl1pPr>
            <a:lvl2pPr marL="285750" indent="0">
              <a:buNone/>
              <a:defRPr sz="900"/>
            </a:lvl2pPr>
            <a:lvl3pPr marL="539750" indent="0">
              <a:buNone/>
              <a:defRPr sz="900"/>
            </a:lvl3pPr>
            <a:lvl4pPr marL="723900" indent="0">
              <a:buNone/>
              <a:defRPr sz="900"/>
            </a:lvl4pPr>
            <a:lvl5pPr marL="927100" indent="0">
              <a:buNone/>
              <a:defRPr sz="900"/>
            </a:lvl5pPr>
          </a:lstStyle>
          <a:p>
            <a:pPr lvl="0"/>
            <a:r>
              <a:rPr lang="sv-SE"/>
              <a:t>Redigera format för bakgrundstext</a:t>
            </a:r>
          </a:p>
        </p:txBody>
      </p:sp>
    </p:spTree>
    <p:extLst>
      <p:ext uri="{BB962C8B-B14F-4D97-AF65-F5344CB8AC3E}">
        <p14:creationId xmlns:p14="http://schemas.microsoft.com/office/powerpoint/2010/main" val="746126403"/>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preserve="1" userDrawn="1">
  <p:cSld name="Rubrik och  utfallande bild">
    <p:spTree>
      <p:nvGrpSpPr>
        <p:cNvPr id="1" name=""/>
        <p:cNvGrpSpPr/>
        <p:nvPr/>
      </p:nvGrpSpPr>
      <p:grpSpPr>
        <a:xfrm>
          <a:off x="0" y="0"/>
          <a:ext cx="0" cy="0"/>
          <a:chOff x="0" y="0"/>
          <a:chExt cx="0" cy="0"/>
        </a:xfrm>
      </p:grpSpPr>
      <p:sp>
        <p:nvSpPr>
          <p:cNvPr id="2" name="Rubrik 1"/>
          <p:cNvSpPr>
            <a:spLocks noGrp="1"/>
          </p:cNvSpPr>
          <p:nvPr>
            <p:ph type="title"/>
          </p:nvPr>
        </p:nvSpPr>
        <p:spPr>
          <a:xfrm>
            <a:off x="1071793" y="687600"/>
            <a:ext cx="9104716" cy="1296144"/>
          </a:xfrm>
        </p:spPr>
        <p:txBody>
          <a:bodyPr/>
          <a:lstStyle/>
          <a:p>
            <a:r>
              <a:rPr lang="sv-SE"/>
              <a:t>Klicka här för att ändra mall för rubrikformat</a:t>
            </a:r>
            <a:endParaRPr lang="sv-SE" dirty="0"/>
          </a:p>
        </p:txBody>
      </p:sp>
      <p:sp>
        <p:nvSpPr>
          <p:cNvPr id="3" name="Platshållare för datum 2"/>
          <p:cNvSpPr>
            <a:spLocks noGrp="1"/>
          </p:cNvSpPr>
          <p:nvPr>
            <p:ph type="dt" sz="half" idx="10"/>
          </p:nvPr>
        </p:nvSpPr>
        <p:spPr/>
        <p:txBody>
          <a:bodyPr/>
          <a:lstStyle/>
          <a:p>
            <a:endParaRPr lang="sv-SE" dirty="0"/>
          </a:p>
        </p:txBody>
      </p:sp>
      <p:sp>
        <p:nvSpPr>
          <p:cNvPr id="4" name="Platshållare för sidfot 3"/>
          <p:cNvSpPr>
            <a:spLocks noGrp="1"/>
          </p:cNvSpPr>
          <p:nvPr>
            <p:ph type="ftr" sz="quarter" idx="11"/>
          </p:nvPr>
        </p:nvSpPr>
        <p:spPr/>
        <p:txBody>
          <a:bodyPr/>
          <a:lstStyle/>
          <a:p>
            <a:r>
              <a:rPr lang="sv-SE"/>
              <a:t>Sveriges kunskapsmyndighet för vård och omsorg </a:t>
            </a:r>
            <a:endParaRPr lang="sv-SE" dirty="0"/>
          </a:p>
        </p:txBody>
      </p:sp>
      <p:sp>
        <p:nvSpPr>
          <p:cNvPr id="5" name="Platshållare för bildnummer 4"/>
          <p:cNvSpPr>
            <a:spLocks noGrp="1"/>
          </p:cNvSpPr>
          <p:nvPr>
            <p:ph type="sldNum" sz="quarter" idx="12"/>
          </p:nvPr>
        </p:nvSpPr>
        <p:spPr/>
        <p:txBody>
          <a:bodyPr/>
          <a:lstStyle/>
          <a:p>
            <a:fld id="{F3A1DABF-CD59-47A1-8187-10F3203EF599}" type="slidenum">
              <a:rPr lang="sv-SE" smtClean="0"/>
              <a:t>‹#›</a:t>
            </a:fld>
            <a:endParaRPr lang="sv-SE" dirty="0"/>
          </a:p>
        </p:txBody>
      </p:sp>
      <p:sp>
        <p:nvSpPr>
          <p:cNvPr id="8" name="Platshållare för bild 7"/>
          <p:cNvSpPr>
            <a:spLocks noGrp="1"/>
          </p:cNvSpPr>
          <p:nvPr>
            <p:ph type="pic" sz="quarter" idx="13"/>
          </p:nvPr>
        </p:nvSpPr>
        <p:spPr>
          <a:xfrm>
            <a:off x="0" y="2066926"/>
            <a:ext cx="12192000" cy="3438525"/>
          </a:xfrm>
        </p:spPr>
        <p:txBody>
          <a:bodyPr/>
          <a:lstStyle>
            <a:lvl1pPr marL="0" indent="0">
              <a:buNone/>
              <a:defRPr b="0"/>
            </a:lvl1pPr>
          </a:lstStyle>
          <a:p>
            <a:r>
              <a:rPr lang="sv-SE"/>
              <a:t>Klicka på ikonen för att lägga till en bild</a:t>
            </a:r>
            <a:endParaRPr lang="sv-SE" dirty="0"/>
          </a:p>
        </p:txBody>
      </p:sp>
      <p:sp>
        <p:nvSpPr>
          <p:cNvPr id="13" name="Platshållare för text 11"/>
          <p:cNvSpPr>
            <a:spLocks noGrp="1"/>
          </p:cNvSpPr>
          <p:nvPr>
            <p:ph type="body" sz="quarter" idx="15"/>
          </p:nvPr>
        </p:nvSpPr>
        <p:spPr>
          <a:xfrm>
            <a:off x="5766571" y="5612278"/>
            <a:ext cx="4416293" cy="153853"/>
          </a:xfrm>
        </p:spPr>
        <p:txBody>
          <a:bodyPr/>
          <a:lstStyle>
            <a:lvl1pPr marL="0" indent="0" algn="r">
              <a:spcBef>
                <a:spcPts val="0"/>
              </a:spcBef>
              <a:spcAft>
                <a:spcPts val="0"/>
              </a:spcAft>
              <a:buNone/>
              <a:defRPr sz="900" b="0" i="1"/>
            </a:lvl1pPr>
            <a:lvl2pPr marL="285750" indent="0">
              <a:buNone/>
              <a:defRPr sz="900"/>
            </a:lvl2pPr>
            <a:lvl3pPr marL="539750" indent="0">
              <a:buNone/>
              <a:defRPr sz="900"/>
            </a:lvl3pPr>
            <a:lvl4pPr marL="723900" indent="0">
              <a:buNone/>
              <a:defRPr sz="900"/>
            </a:lvl4pPr>
            <a:lvl5pPr marL="927100" indent="0">
              <a:buNone/>
              <a:defRPr sz="900"/>
            </a:lvl5pPr>
          </a:lstStyle>
          <a:p>
            <a:pPr lvl="0"/>
            <a:r>
              <a:rPr lang="sv-SE"/>
              <a:t>Redigera format för bakgrundstext</a:t>
            </a:r>
          </a:p>
        </p:txBody>
      </p:sp>
    </p:spTree>
    <p:extLst>
      <p:ext uri="{BB962C8B-B14F-4D97-AF65-F5344CB8AC3E}">
        <p14:creationId xmlns:p14="http://schemas.microsoft.com/office/powerpoint/2010/main" val="685953630"/>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preserve="1" userDrawn="1">
  <p:cSld name="Utfallande bild utan rubrik">
    <p:spTree>
      <p:nvGrpSpPr>
        <p:cNvPr id="1" name=""/>
        <p:cNvGrpSpPr/>
        <p:nvPr/>
      </p:nvGrpSpPr>
      <p:grpSpPr>
        <a:xfrm>
          <a:off x="0" y="0"/>
          <a:ext cx="0" cy="0"/>
          <a:chOff x="0" y="0"/>
          <a:chExt cx="0" cy="0"/>
        </a:xfrm>
      </p:grpSpPr>
      <p:sp>
        <p:nvSpPr>
          <p:cNvPr id="2" name="Platshållare för datum 1"/>
          <p:cNvSpPr>
            <a:spLocks noGrp="1"/>
          </p:cNvSpPr>
          <p:nvPr>
            <p:ph type="dt" sz="half" idx="10"/>
          </p:nvPr>
        </p:nvSpPr>
        <p:spPr/>
        <p:txBody>
          <a:bodyPr/>
          <a:lstStyle/>
          <a:p>
            <a:endParaRPr lang="sv-SE" dirty="0"/>
          </a:p>
        </p:txBody>
      </p:sp>
      <p:sp>
        <p:nvSpPr>
          <p:cNvPr id="3" name="Platshållare för sidfot 2"/>
          <p:cNvSpPr>
            <a:spLocks noGrp="1"/>
          </p:cNvSpPr>
          <p:nvPr>
            <p:ph type="ftr" sz="quarter" idx="11"/>
          </p:nvPr>
        </p:nvSpPr>
        <p:spPr/>
        <p:txBody>
          <a:bodyPr/>
          <a:lstStyle/>
          <a:p>
            <a:r>
              <a:rPr lang="sv-SE"/>
              <a:t>Sveriges kunskapsmyndighet för vård och omsorg </a:t>
            </a:r>
            <a:endParaRPr lang="sv-SE" dirty="0"/>
          </a:p>
        </p:txBody>
      </p:sp>
      <p:sp>
        <p:nvSpPr>
          <p:cNvPr id="4" name="Platshållare för bildnummer 3"/>
          <p:cNvSpPr>
            <a:spLocks noGrp="1"/>
          </p:cNvSpPr>
          <p:nvPr>
            <p:ph type="sldNum" sz="quarter" idx="12"/>
          </p:nvPr>
        </p:nvSpPr>
        <p:spPr/>
        <p:txBody>
          <a:bodyPr/>
          <a:lstStyle/>
          <a:p>
            <a:fld id="{F3A1DABF-CD59-47A1-8187-10F3203EF599}" type="slidenum">
              <a:rPr lang="sv-SE" smtClean="0"/>
              <a:t>‹#›</a:t>
            </a:fld>
            <a:endParaRPr lang="sv-SE" dirty="0"/>
          </a:p>
        </p:txBody>
      </p:sp>
      <p:sp>
        <p:nvSpPr>
          <p:cNvPr id="5" name="Platshållare för bild 7"/>
          <p:cNvSpPr>
            <a:spLocks noGrp="1"/>
          </p:cNvSpPr>
          <p:nvPr>
            <p:ph type="pic" sz="quarter" idx="13"/>
          </p:nvPr>
        </p:nvSpPr>
        <p:spPr>
          <a:xfrm>
            <a:off x="0" y="664235"/>
            <a:ext cx="12192000" cy="5003320"/>
          </a:xfrm>
        </p:spPr>
        <p:txBody>
          <a:bodyPr/>
          <a:lstStyle>
            <a:lvl1pPr marL="0" indent="0">
              <a:buNone/>
              <a:defRPr b="0"/>
            </a:lvl1pPr>
          </a:lstStyle>
          <a:p>
            <a:r>
              <a:rPr lang="sv-SE"/>
              <a:t>Klicka på ikonen för att lägga till en bild</a:t>
            </a:r>
            <a:endParaRPr lang="sv-SE" dirty="0"/>
          </a:p>
        </p:txBody>
      </p:sp>
    </p:spTree>
    <p:extLst>
      <p:ext uri="{BB962C8B-B14F-4D97-AF65-F5344CB8AC3E}">
        <p14:creationId xmlns:p14="http://schemas.microsoft.com/office/powerpoint/2010/main" val="392392925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Rubrik och punktlista – meningar">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a:t>Klicka här för att ändra mall för rubrikformat</a:t>
            </a:r>
            <a:endParaRPr lang="sv-SE" dirty="0"/>
          </a:p>
        </p:txBody>
      </p:sp>
      <p:sp>
        <p:nvSpPr>
          <p:cNvPr id="4" name="Platshållare för datum 3"/>
          <p:cNvSpPr>
            <a:spLocks noGrp="1"/>
          </p:cNvSpPr>
          <p:nvPr>
            <p:ph type="dt" sz="half" idx="10"/>
          </p:nvPr>
        </p:nvSpPr>
        <p:spPr/>
        <p:txBody>
          <a:bodyPr/>
          <a:lstStyle/>
          <a:p>
            <a:endParaRPr lang="sv-SE" dirty="0"/>
          </a:p>
        </p:txBody>
      </p:sp>
      <p:sp>
        <p:nvSpPr>
          <p:cNvPr id="5" name="Platshållare för sidfot 4"/>
          <p:cNvSpPr>
            <a:spLocks noGrp="1"/>
          </p:cNvSpPr>
          <p:nvPr>
            <p:ph type="ftr" sz="quarter" idx="11"/>
          </p:nvPr>
        </p:nvSpPr>
        <p:spPr/>
        <p:txBody>
          <a:bodyPr/>
          <a:lstStyle/>
          <a:p>
            <a:r>
              <a:rPr lang="sv-SE"/>
              <a:t>Sveriges kunskapsmyndighet för vård och omsorg </a:t>
            </a:r>
            <a:endParaRPr lang="sv-SE" dirty="0"/>
          </a:p>
        </p:txBody>
      </p:sp>
      <p:sp>
        <p:nvSpPr>
          <p:cNvPr id="6" name="Platshållare för bildnummer 5"/>
          <p:cNvSpPr>
            <a:spLocks noGrp="1"/>
          </p:cNvSpPr>
          <p:nvPr>
            <p:ph type="sldNum" sz="quarter" idx="12"/>
          </p:nvPr>
        </p:nvSpPr>
        <p:spPr/>
        <p:txBody>
          <a:bodyPr/>
          <a:lstStyle/>
          <a:p>
            <a:fld id="{F3A1DABF-CD59-47A1-8187-10F3203EF599}" type="slidenum">
              <a:rPr lang="sv-SE" smtClean="0"/>
              <a:t>‹#›</a:t>
            </a:fld>
            <a:endParaRPr lang="sv-SE" dirty="0"/>
          </a:p>
        </p:txBody>
      </p:sp>
      <p:sp>
        <p:nvSpPr>
          <p:cNvPr id="8" name="Platshållare för innehåll 7"/>
          <p:cNvSpPr>
            <a:spLocks noGrp="1"/>
          </p:cNvSpPr>
          <p:nvPr>
            <p:ph sz="quarter" idx="13"/>
          </p:nvPr>
        </p:nvSpPr>
        <p:spPr>
          <a:xfrm>
            <a:off x="1068917" y="2059200"/>
            <a:ext cx="9279467" cy="3708400"/>
          </a:xfrm>
        </p:spPr>
        <p:txBody>
          <a:bodyPr/>
          <a:lstStyle>
            <a:lvl1pPr>
              <a:spcBef>
                <a:spcPts val="0"/>
              </a:spcBef>
              <a:defRPr sz="2600" b="0"/>
            </a:lvl1pPr>
            <a:lvl2pPr>
              <a:defRPr sz="2000"/>
            </a:lvl2p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sv-SE" dirty="0"/>
          </a:p>
        </p:txBody>
      </p:sp>
    </p:spTree>
    <p:extLst>
      <p:ext uri="{BB962C8B-B14F-4D97-AF65-F5344CB8AC3E}">
        <p14:creationId xmlns:p14="http://schemas.microsoft.com/office/powerpoint/2010/main" val="114054715"/>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titleOnly" preserve="1">
  <p:cSld name="Endast rubrik">
    <p:spTree>
      <p:nvGrpSpPr>
        <p:cNvPr id="1" name=""/>
        <p:cNvGrpSpPr/>
        <p:nvPr/>
      </p:nvGrpSpPr>
      <p:grpSpPr>
        <a:xfrm>
          <a:off x="0" y="0"/>
          <a:ext cx="0" cy="0"/>
          <a:chOff x="0" y="0"/>
          <a:chExt cx="0" cy="0"/>
        </a:xfrm>
      </p:grpSpPr>
      <p:sp>
        <p:nvSpPr>
          <p:cNvPr id="2" name="Rubrik 1"/>
          <p:cNvSpPr>
            <a:spLocks noGrp="1"/>
          </p:cNvSpPr>
          <p:nvPr>
            <p:ph type="title"/>
          </p:nvPr>
        </p:nvSpPr>
        <p:spPr>
          <a:xfrm>
            <a:off x="1071792" y="687600"/>
            <a:ext cx="9276592" cy="1296144"/>
          </a:xfrm>
        </p:spPr>
        <p:txBody>
          <a:bodyPr/>
          <a:lstStyle/>
          <a:p>
            <a:r>
              <a:rPr lang="sv-SE"/>
              <a:t>Klicka här för att ändra mall för rubrikformat</a:t>
            </a:r>
            <a:endParaRPr lang="sv-SE" dirty="0"/>
          </a:p>
        </p:txBody>
      </p:sp>
      <p:sp>
        <p:nvSpPr>
          <p:cNvPr id="3" name="Platshållare för datum 2"/>
          <p:cNvSpPr>
            <a:spLocks noGrp="1"/>
          </p:cNvSpPr>
          <p:nvPr>
            <p:ph type="dt" sz="half" idx="10"/>
          </p:nvPr>
        </p:nvSpPr>
        <p:spPr/>
        <p:txBody>
          <a:bodyPr/>
          <a:lstStyle/>
          <a:p>
            <a:endParaRPr lang="sv-SE" dirty="0"/>
          </a:p>
        </p:txBody>
      </p:sp>
      <p:sp>
        <p:nvSpPr>
          <p:cNvPr id="4" name="Platshållare för sidfot 3"/>
          <p:cNvSpPr>
            <a:spLocks noGrp="1"/>
          </p:cNvSpPr>
          <p:nvPr>
            <p:ph type="ftr" sz="quarter" idx="11"/>
          </p:nvPr>
        </p:nvSpPr>
        <p:spPr/>
        <p:txBody>
          <a:bodyPr/>
          <a:lstStyle/>
          <a:p>
            <a:r>
              <a:rPr lang="sv-SE"/>
              <a:t>Sveriges kunskapsmyndighet för vård och omsorg </a:t>
            </a:r>
            <a:endParaRPr lang="sv-SE" dirty="0"/>
          </a:p>
        </p:txBody>
      </p:sp>
      <p:sp>
        <p:nvSpPr>
          <p:cNvPr id="5" name="Platshållare för bildnummer 4"/>
          <p:cNvSpPr>
            <a:spLocks noGrp="1"/>
          </p:cNvSpPr>
          <p:nvPr>
            <p:ph type="sldNum" sz="quarter" idx="12"/>
          </p:nvPr>
        </p:nvSpPr>
        <p:spPr/>
        <p:txBody>
          <a:bodyPr/>
          <a:lstStyle/>
          <a:p>
            <a:fld id="{F3A1DABF-CD59-47A1-8187-10F3203EF599}" type="slidenum">
              <a:rPr lang="sv-SE" smtClean="0"/>
              <a:t>‹#›</a:t>
            </a:fld>
            <a:endParaRPr lang="sv-SE" dirty="0"/>
          </a:p>
        </p:txBody>
      </p:sp>
    </p:spTree>
    <p:extLst>
      <p:ext uri="{BB962C8B-B14F-4D97-AF65-F5344CB8AC3E}">
        <p14:creationId xmlns:p14="http://schemas.microsoft.com/office/powerpoint/2010/main" val="3087478133"/>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userDrawn="1">
  <p:cSld name="Slutsida">
    <p:spTree>
      <p:nvGrpSpPr>
        <p:cNvPr id="1" name=""/>
        <p:cNvGrpSpPr/>
        <p:nvPr/>
      </p:nvGrpSpPr>
      <p:grpSpPr>
        <a:xfrm>
          <a:off x="0" y="0"/>
          <a:ext cx="0" cy="0"/>
          <a:chOff x="0" y="0"/>
          <a:chExt cx="0" cy="0"/>
        </a:xfrm>
      </p:grpSpPr>
      <p:sp>
        <p:nvSpPr>
          <p:cNvPr id="10" name="Rektangel 9"/>
          <p:cNvSpPr/>
          <p:nvPr userDrawn="1"/>
        </p:nvSpPr>
        <p:spPr>
          <a:xfrm>
            <a:off x="0" y="0"/>
            <a:ext cx="12192000" cy="6858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1800" dirty="0"/>
          </a:p>
        </p:txBody>
      </p:sp>
      <p:sp>
        <p:nvSpPr>
          <p:cNvPr id="8" name="Rektangel 2"/>
          <p:cNvSpPr/>
          <p:nvPr userDrawn="1"/>
        </p:nvSpPr>
        <p:spPr>
          <a:xfrm>
            <a:off x="0" y="1543050"/>
            <a:ext cx="12192000" cy="5314950"/>
          </a:xfrm>
          <a:custGeom>
            <a:avLst/>
            <a:gdLst>
              <a:gd name="connsiteX0" fmla="*/ 0 w 9144000"/>
              <a:gd name="connsiteY0" fmla="*/ 0 h 5314950"/>
              <a:gd name="connsiteX1" fmla="*/ 9144000 w 9144000"/>
              <a:gd name="connsiteY1" fmla="*/ 0 h 5314950"/>
              <a:gd name="connsiteX2" fmla="*/ 9144000 w 9144000"/>
              <a:gd name="connsiteY2" fmla="*/ 5314950 h 5314950"/>
              <a:gd name="connsiteX3" fmla="*/ 0 w 9144000"/>
              <a:gd name="connsiteY3" fmla="*/ 5314950 h 5314950"/>
              <a:gd name="connsiteX4" fmla="*/ 0 w 9144000"/>
              <a:gd name="connsiteY4" fmla="*/ 0 h 5314950"/>
              <a:gd name="connsiteX0" fmla="*/ 0 w 9144000"/>
              <a:gd name="connsiteY0" fmla="*/ 2771775 h 5314950"/>
              <a:gd name="connsiteX1" fmla="*/ 9144000 w 9144000"/>
              <a:gd name="connsiteY1" fmla="*/ 0 h 5314950"/>
              <a:gd name="connsiteX2" fmla="*/ 9144000 w 9144000"/>
              <a:gd name="connsiteY2" fmla="*/ 5314950 h 5314950"/>
              <a:gd name="connsiteX3" fmla="*/ 0 w 9144000"/>
              <a:gd name="connsiteY3" fmla="*/ 5314950 h 5314950"/>
              <a:gd name="connsiteX4" fmla="*/ 0 w 9144000"/>
              <a:gd name="connsiteY4" fmla="*/ 2771775 h 5314950"/>
              <a:gd name="connsiteX0" fmla="*/ 0 w 9144000"/>
              <a:gd name="connsiteY0" fmla="*/ 2352675 h 5314950"/>
              <a:gd name="connsiteX1" fmla="*/ 9144000 w 9144000"/>
              <a:gd name="connsiteY1" fmla="*/ 0 h 5314950"/>
              <a:gd name="connsiteX2" fmla="*/ 9144000 w 9144000"/>
              <a:gd name="connsiteY2" fmla="*/ 5314950 h 5314950"/>
              <a:gd name="connsiteX3" fmla="*/ 0 w 9144000"/>
              <a:gd name="connsiteY3" fmla="*/ 5314950 h 5314950"/>
              <a:gd name="connsiteX4" fmla="*/ 0 w 9144000"/>
              <a:gd name="connsiteY4" fmla="*/ 2352675 h 53149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5314950">
                <a:moveTo>
                  <a:pt x="0" y="2352675"/>
                </a:moveTo>
                <a:lnTo>
                  <a:pt x="9144000" y="0"/>
                </a:lnTo>
                <a:lnTo>
                  <a:pt x="9144000" y="5314950"/>
                </a:lnTo>
                <a:lnTo>
                  <a:pt x="0" y="5314950"/>
                </a:lnTo>
                <a:lnTo>
                  <a:pt x="0" y="2352675"/>
                </a:lnTo>
                <a:close/>
              </a:path>
            </a:pathLst>
          </a:custGeom>
          <a:solidFill>
            <a:srgbClr val="A5ACA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1900" dirty="0">
              <a:solidFill>
                <a:schemeClr val="tx1"/>
              </a:solidFill>
            </a:endParaRPr>
          </a:p>
        </p:txBody>
      </p:sp>
      <p:pic>
        <p:nvPicPr>
          <p:cNvPr id="6" name="Bildobjekt 5"/>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99097" y="6210000"/>
            <a:ext cx="1396800" cy="293233"/>
          </a:xfrm>
          <a:prstGeom prst="rect">
            <a:avLst/>
          </a:prstGeom>
        </p:spPr>
      </p:pic>
      <p:sp>
        <p:nvSpPr>
          <p:cNvPr id="7" name="textruta 6">
            <a:extLst>
              <a:ext uri="{FF2B5EF4-FFF2-40B4-BE49-F238E27FC236}">
                <a16:creationId xmlns:a16="http://schemas.microsoft.com/office/drawing/2014/main" id="{86EA4738-985C-42D4-BF4F-360677E82956}"/>
              </a:ext>
            </a:extLst>
          </p:cNvPr>
          <p:cNvSpPr txBox="1"/>
          <p:nvPr userDrawn="1"/>
        </p:nvSpPr>
        <p:spPr>
          <a:xfrm>
            <a:off x="6048702" y="4927392"/>
            <a:ext cx="3970284" cy="1079270"/>
          </a:xfrm>
          <a:prstGeom prst="rect">
            <a:avLst/>
          </a:prstGeom>
          <a:noFill/>
        </p:spPr>
        <p:txBody>
          <a:bodyPr wrap="square" lIns="0" tIns="0" rIns="0" bIns="0" rtlCol="0">
            <a:spAutoFit/>
          </a:bodyPr>
          <a:lstStyle/>
          <a:p>
            <a:pPr algn="r"/>
            <a:r>
              <a:rPr lang="sv-SE" sz="2600" b="1" dirty="0">
                <a:solidFill>
                  <a:schemeClr val="accent4"/>
                </a:solidFill>
              </a:rPr>
              <a:t>Mer information finns på:</a:t>
            </a:r>
          </a:p>
          <a:p>
            <a:pPr algn="r"/>
            <a:r>
              <a:rPr lang="sv-SE" sz="2600" b="1" dirty="0">
                <a:solidFill>
                  <a:schemeClr val="accent4"/>
                </a:solidFill>
              </a:rPr>
              <a:t>www.socialstyrelsen.se</a:t>
            </a:r>
          </a:p>
        </p:txBody>
      </p:sp>
    </p:spTree>
    <p:extLst>
      <p:ext uri="{BB962C8B-B14F-4D97-AF65-F5344CB8AC3E}">
        <p14:creationId xmlns:p14="http://schemas.microsoft.com/office/powerpoint/2010/main" val="669759679"/>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showMasterSp="0" type="title" preserve="1">
  <p:cSld name="Rubrikbi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B7A4F404-D47F-4F83-A916-47485437E550}"/>
              </a:ext>
            </a:extLst>
          </p:cNvPr>
          <p:cNvSpPr>
            <a:spLocks noGrp="1"/>
          </p:cNvSpPr>
          <p:nvPr>
            <p:ph type="ctrTitle"/>
          </p:nvPr>
        </p:nvSpPr>
        <p:spPr>
          <a:xfrm>
            <a:off x="1524000" y="1122363"/>
            <a:ext cx="9144000" cy="2387600"/>
          </a:xfrm>
        </p:spPr>
        <p:txBody>
          <a:bodyPr anchor="b"/>
          <a:lstStyle>
            <a:lvl1pPr algn="ctr">
              <a:defRPr sz="6000"/>
            </a:lvl1pPr>
          </a:lstStyle>
          <a:p>
            <a:r>
              <a:rPr lang="sv-SE"/>
              <a:t>Klicka här för att ändra mall för rubrikformat</a:t>
            </a:r>
          </a:p>
        </p:txBody>
      </p:sp>
      <p:sp>
        <p:nvSpPr>
          <p:cNvPr id="3" name="Underrubrik 2">
            <a:extLst>
              <a:ext uri="{FF2B5EF4-FFF2-40B4-BE49-F238E27FC236}">
                <a16:creationId xmlns:a16="http://schemas.microsoft.com/office/drawing/2014/main" id="{7F1E8AFA-1552-45DE-819D-F23851A05BB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v-SE"/>
              <a:t>Klicka här för att ändra mall för underrubrikformat</a:t>
            </a:r>
          </a:p>
        </p:txBody>
      </p:sp>
      <p:sp>
        <p:nvSpPr>
          <p:cNvPr id="4" name="Platshållare för datum 3">
            <a:extLst>
              <a:ext uri="{FF2B5EF4-FFF2-40B4-BE49-F238E27FC236}">
                <a16:creationId xmlns:a16="http://schemas.microsoft.com/office/drawing/2014/main" id="{683C5B3B-967F-446B-832E-B94A8ADFD1BC}"/>
              </a:ext>
            </a:extLst>
          </p:cNvPr>
          <p:cNvSpPr>
            <a:spLocks noGrp="1"/>
          </p:cNvSpPr>
          <p:nvPr>
            <p:ph type="dt" sz="half" idx="10"/>
          </p:nvPr>
        </p:nvSpPr>
        <p:spPr/>
        <p:txBody>
          <a:bodyPr/>
          <a:lstStyle/>
          <a:p>
            <a:fld id="{85744F34-1845-431F-B366-4BB434DBE8C9}" type="datetimeFigureOut">
              <a:rPr lang="sv-SE" smtClean="0"/>
              <a:t>2025-03-27</a:t>
            </a:fld>
            <a:endParaRPr lang="sv-SE"/>
          </a:p>
        </p:txBody>
      </p:sp>
      <p:sp>
        <p:nvSpPr>
          <p:cNvPr id="5" name="Platshållare för sidfot 4">
            <a:extLst>
              <a:ext uri="{FF2B5EF4-FFF2-40B4-BE49-F238E27FC236}">
                <a16:creationId xmlns:a16="http://schemas.microsoft.com/office/drawing/2014/main" id="{CEFB83E3-BC19-467B-BECD-9CE13928B714}"/>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58F20F11-15FC-4F63-A4BF-425855518CA2}"/>
              </a:ext>
            </a:extLst>
          </p:cNvPr>
          <p:cNvSpPr>
            <a:spLocks noGrp="1"/>
          </p:cNvSpPr>
          <p:nvPr>
            <p:ph type="sldNum" sz="quarter" idx="12"/>
          </p:nvPr>
        </p:nvSpPr>
        <p:spPr/>
        <p:txBody>
          <a:bodyPr/>
          <a:lstStyle/>
          <a:p>
            <a:fld id="{225B11AC-4506-4B32-8FF8-3E9F77A6D515}" type="slidenum">
              <a:rPr lang="sv-SE" smtClean="0"/>
              <a:t>‹#›</a:t>
            </a:fld>
            <a:endParaRPr lang="sv-SE"/>
          </a:p>
        </p:txBody>
      </p:sp>
    </p:spTree>
    <p:extLst>
      <p:ext uri="{BB962C8B-B14F-4D97-AF65-F5344CB8AC3E}">
        <p14:creationId xmlns:p14="http://schemas.microsoft.com/office/powerpoint/2010/main" val="1509214797"/>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showMasterSp="0" type="obj" preserve="1">
  <p:cSld name="Rubrik och innehåll">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DDC1A067-F137-4986-A2F9-A2B8A4B181DF}"/>
              </a:ext>
            </a:extLst>
          </p:cNvPr>
          <p:cNvSpPr>
            <a:spLocks noGrp="1"/>
          </p:cNvSpPr>
          <p:nvPr>
            <p:ph type="title"/>
          </p:nvPr>
        </p:nvSpPr>
        <p:spPr/>
        <p:txBody>
          <a:body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BADA2B80-459C-43F8-AA4E-C3362816799E}"/>
              </a:ext>
            </a:extLst>
          </p:cNvPr>
          <p:cNvSpPr>
            <a:spLocks noGrp="1"/>
          </p:cNvSpPr>
          <p:nvPr>
            <p:ph idx="1"/>
          </p:nvPr>
        </p:nvSpPr>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EF30175D-FDBD-4806-BA9A-FD305C456F74}"/>
              </a:ext>
            </a:extLst>
          </p:cNvPr>
          <p:cNvSpPr>
            <a:spLocks noGrp="1"/>
          </p:cNvSpPr>
          <p:nvPr>
            <p:ph type="dt" sz="half" idx="10"/>
          </p:nvPr>
        </p:nvSpPr>
        <p:spPr/>
        <p:txBody>
          <a:bodyPr/>
          <a:lstStyle/>
          <a:p>
            <a:fld id="{85744F34-1845-431F-B366-4BB434DBE8C9}" type="datetimeFigureOut">
              <a:rPr lang="sv-SE" smtClean="0"/>
              <a:t>2025-03-27</a:t>
            </a:fld>
            <a:endParaRPr lang="sv-SE"/>
          </a:p>
        </p:txBody>
      </p:sp>
      <p:sp>
        <p:nvSpPr>
          <p:cNvPr id="5" name="Platshållare för sidfot 4">
            <a:extLst>
              <a:ext uri="{FF2B5EF4-FFF2-40B4-BE49-F238E27FC236}">
                <a16:creationId xmlns:a16="http://schemas.microsoft.com/office/drawing/2014/main" id="{2EFC02CD-78DE-4DFA-BD69-0B3F5950F775}"/>
              </a:ext>
            </a:extLst>
          </p:cNvPr>
          <p:cNvSpPr>
            <a:spLocks noGrp="1"/>
          </p:cNvSpPr>
          <p:nvPr>
            <p:ph type="ftr" sz="quarter" idx="11"/>
          </p:nvPr>
        </p:nvSpPr>
        <p:spPr/>
        <p:txBody>
          <a:bodyPr/>
          <a:lstStyle/>
          <a:p>
            <a:endParaRPr lang="sv-SE"/>
          </a:p>
        </p:txBody>
      </p:sp>
      <p:pic>
        <p:nvPicPr>
          <p:cNvPr id="7" name="Picture 2" descr="norrlandstingensförb_4F">
            <a:extLst>
              <a:ext uri="{FF2B5EF4-FFF2-40B4-BE49-F238E27FC236}">
                <a16:creationId xmlns:a16="http://schemas.microsoft.com/office/drawing/2014/main" id="{5D903026-C487-44B3-B7B5-8737D2205A7F}"/>
              </a:ext>
            </a:extLst>
          </p:cNvPr>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10621346" y="6186655"/>
            <a:ext cx="1464907" cy="615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040599245"/>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showMasterSp="0" type="secHead" preserve="1">
  <p:cSld name="Avsnittsrubrik">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5E45049B-6E2E-4353-988B-2FF6E0131646}"/>
              </a:ext>
            </a:extLst>
          </p:cNvPr>
          <p:cNvSpPr>
            <a:spLocks noGrp="1"/>
          </p:cNvSpPr>
          <p:nvPr>
            <p:ph type="title"/>
          </p:nvPr>
        </p:nvSpPr>
        <p:spPr>
          <a:xfrm>
            <a:off x="831850" y="1709738"/>
            <a:ext cx="10515600" cy="2852737"/>
          </a:xfrm>
        </p:spPr>
        <p:txBody>
          <a:bodyPr anchor="b"/>
          <a:lstStyle>
            <a:lvl1pPr>
              <a:defRPr sz="6000"/>
            </a:lvl1pPr>
          </a:lstStyle>
          <a:p>
            <a:r>
              <a:rPr lang="sv-SE"/>
              <a:t>Klicka här för att ändra mall för rubrikformat</a:t>
            </a:r>
          </a:p>
        </p:txBody>
      </p:sp>
      <p:sp>
        <p:nvSpPr>
          <p:cNvPr id="3" name="Platshållare för text 2">
            <a:extLst>
              <a:ext uri="{FF2B5EF4-FFF2-40B4-BE49-F238E27FC236}">
                <a16:creationId xmlns:a16="http://schemas.microsoft.com/office/drawing/2014/main" id="{D1044F76-E327-4677-95EF-2139EA42E0DB}"/>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sv-SE"/>
              <a:t>Redigera format för bakgrundstext</a:t>
            </a:r>
          </a:p>
        </p:txBody>
      </p:sp>
      <p:sp>
        <p:nvSpPr>
          <p:cNvPr id="4" name="Platshållare för datum 3">
            <a:extLst>
              <a:ext uri="{FF2B5EF4-FFF2-40B4-BE49-F238E27FC236}">
                <a16:creationId xmlns:a16="http://schemas.microsoft.com/office/drawing/2014/main" id="{3E46D4F6-45E7-4CAD-8E2C-4B7D6D45EF61}"/>
              </a:ext>
            </a:extLst>
          </p:cNvPr>
          <p:cNvSpPr>
            <a:spLocks noGrp="1"/>
          </p:cNvSpPr>
          <p:nvPr>
            <p:ph type="dt" sz="half" idx="10"/>
          </p:nvPr>
        </p:nvSpPr>
        <p:spPr/>
        <p:txBody>
          <a:bodyPr/>
          <a:lstStyle/>
          <a:p>
            <a:fld id="{85744F34-1845-431F-B366-4BB434DBE8C9}" type="datetimeFigureOut">
              <a:rPr lang="sv-SE" smtClean="0"/>
              <a:t>2025-03-27</a:t>
            </a:fld>
            <a:endParaRPr lang="sv-SE"/>
          </a:p>
        </p:txBody>
      </p:sp>
      <p:sp>
        <p:nvSpPr>
          <p:cNvPr id="5" name="Platshållare för sidfot 4">
            <a:extLst>
              <a:ext uri="{FF2B5EF4-FFF2-40B4-BE49-F238E27FC236}">
                <a16:creationId xmlns:a16="http://schemas.microsoft.com/office/drawing/2014/main" id="{61990328-A0C8-4E08-8754-5556F02AAC46}"/>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8A2BDC7F-3D55-47C5-B8DB-6442D1D46341}"/>
              </a:ext>
            </a:extLst>
          </p:cNvPr>
          <p:cNvSpPr>
            <a:spLocks noGrp="1"/>
          </p:cNvSpPr>
          <p:nvPr>
            <p:ph type="sldNum" sz="quarter" idx="12"/>
          </p:nvPr>
        </p:nvSpPr>
        <p:spPr/>
        <p:txBody>
          <a:bodyPr/>
          <a:lstStyle/>
          <a:p>
            <a:fld id="{225B11AC-4506-4B32-8FF8-3E9F77A6D515}" type="slidenum">
              <a:rPr lang="sv-SE" smtClean="0"/>
              <a:t>‹#›</a:t>
            </a:fld>
            <a:endParaRPr lang="sv-SE"/>
          </a:p>
        </p:txBody>
      </p:sp>
    </p:spTree>
    <p:extLst>
      <p:ext uri="{BB962C8B-B14F-4D97-AF65-F5344CB8AC3E}">
        <p14:creationId xmlns:p14="http://schemas.microsoft.com/office/powerpoint/2010/main" val="3493595187"/>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showMasterSp="0" type="twoObj" preserve="1">
  <p:cSld name="Två delar">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BF1D966F-A91B-491D-9482-FD4C6F38ACF0}"/>
              </a:ext>
            </a:extLst>
          </p:cNvPr>
          <p:cNvSpPr>
            <a:spLocks noGrp="1"/>
          </p:cNvSpPr>
          <p:nvPr>
            <p:ph type="title"/>
          </p:nvPr>
        </p:nvSpPr>
        <p:spPr/>
        <p:txBody>
          <a:body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E6068A0C-F797-4F06-A53E-1841FA687900}"/>
              </a:ext>
            </a:extLst>
          </p:cNvPr>
          <p:cNvSpPr>
            <a:spLocks noGrp="1"/>
          </p:cNvSpPr>
          <p:nvPr>
            <p:ph sz="half" idx="1"/>
          </p:nvPr>
        </p:nvSpPr>
        <p:spPr>
          <a:xfrm>
            <a:off x="838200" y="1825625"/>
            <a:ext cx="5181600" cy="4351338"/>
          </a:xfrm>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p>
        </p:txBody>
      </p:sp>
      <p:sp>
        <p:nvSpPr>
          <p:cNvPr id="4" name="Platshållare för innehåll 3">
            <a:extLst>
              <a:ext uri="{FF2B5EF4-FFF2-40B4-BE49-F238E27FC236}">
                <a16:creationId xmlns:a16="http://schemas.microsoft.com/office/drawing/2014/main" id="{70E9E1FC-4778-4870-8738-E202BACF90DE}"/>
              </a:ext>
            </a:extLst>
          </p:cNvPr>
          <p:cNvSpPr>
            <a:spLocks noGrp="1"/>
          </p:cNvSpPr>
          <p:nvPr>
            <p:ph sz="half" idx="2"/>
          </p:nvPr>
        </p:nvSpPr>
        <p:spPr>
          <a:xfrm>
            <a:off x="6172200" y="1825625"/>
            <a:ext cx="5181600" cy="4351338"/>
          </a:xfrm>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p>
        </p:txBody>
      </p:sp>
      <p:sp>
        <p:nvSpPr>
          <p:cNvPr id="5" name="Platshållare för datum 4">
            <a:extLst>
              <a:ext uri="{FF2B5EF4-FFF2-40B4-BE49-F238E27FC236}">
                <a16:creationId xmlns:a16="http://schemas.microsoft.com/office/drawing/2014/main" id="{6128AC62-47E1-499C-B5F5-CA7B28AC2537}"/>
              </a:ext>
            </a:extLst>
          </p:cNvPr>
          <p:cNvSpPr>
            <a:spLocks noGrp="1"/>
          </p:cNvSpPr>
          <p:nvPr>
            <p:ph type="dt" sz="half" idx="10"/>
          </p:nvPr>
        </p:nvSpPr>
        <p:spPr/>
        <p:txBody>
          <a:bodyPr/>
          <a:lstStyle/>
          <a:p>
            <a:fld id="{85744F34-1845-431F-B366-4BB434DBE8C9}" type="datetimeFigureOut">
              <a:rPr lang="sv-SE" smtClean="0"/>
              <a:t>2025-03-27</a:t>
            </a:fld>
            <a:endParaRPr lang="sv-SE"/>
          </a:p>
        </p:txBody>
      </p:sp>
      <p:sp>
        <p:nvSpPr>
          <p:cNvPr id="6" name="Platshållare för sidfot 5">
            <a:extLst>
              <a:ext uri="{FF2B5EF4-FFF2-40B4-BE49-F238E27FC236}">
                <a16:creationId xmlns:a16="http://schemas.microsoft.com/office/drawing/2014/main" id="{97C8ED61-9DAE-4C2C-B669-3226486E6084}"/>
              </a:ext>
            </a:extLst>
          </p:cNvPr>
          <p:cNvSpPr>
            <a:spLocks noGrp="1"/>
          </p:cNvSpPr>
          <p:nvPr>
            <p:ph type="ftr" sz="quarter" idx="11"/>
          </p:nvPr>
        </p:nvSpPr>
        <p:spPr/>
        <p:txBody>
          <a:bodyPr/>
          <a:lstStyle/>
          <a:p>
            <a:endParaRPr lang="sv-SE"/>
          </a:p>
        </p:txBody>
      </p:sp>
      <p:sp>
        <p:nvSpPr>
          <p:cNvPr id="7" name="Platshållare för bildnummer 6">
            <a:extLst>
              <a:ext uri="{FF2B5EF4-FFF2-40B4-BE49-F238E27FC236}">
                <a16:creationId xmlns:a16="http://schemas.microsoft.com/office/drawing/2014/main" id="{E9FA24B1-4FBC-4C00-98D4-15E2C480FAF3}"/>
              </a:ext>
            </a:extLst>
          </p:cNvPr>
          <p:cNvSpPr>
            <a:spLocks noGrp="1"/>
          </p:cNvSpPr>
          <p:nvPr>
            <p:ph type="sldNum" sz="quarter" idx="12"/>
          </p:nvPr>
        </p:nvSpPr>
        <p:spPr/>
        <p:txBody>
          <a:bodyPr/>
          <a:lstStyle/>
          <a:p>
            <a:fld id="{225B11AC-4506-4B32-8FF8-3E9F77A6D515}" type="slidenum">
              <a:rPr lang="sv-SE" smtClean="0"/>
              <a:t>‹#›</a:t>
            </a:fld>
            <a:endParaRPr lang="sv-SE"/>
          </a:p>
        </p:txBody>
      </p:sp>
    </p:spTree>
    <p:extLst>
      <p:ext uri="{BB962C8B-B14F-4D97-AF65-F5344CB8AC3E}">
        <p14:creationId xmlns:p14="http://schemas.microsoft.com/office/powerpoint/2010/main" val="3307231909"/>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showMasterSp="0" type="twoTxTwoObj" preserve="1">
  <p:cSld name="Jämförelse">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112B0166-19B0-4EB3-8782-7FEED6BA6E7E}"/>
              </a:ext>
            </a:extLst>
          </p:cNvPr>
          <p:cNvSpPr>
            <a:spLocks noGrp="1"/>
          </p:cNvSpPr>
          <p:nvPr>
            <p:ph type="title"/>
          </p:nvPr>
        </p:nvSpPr>
        <p:spPr>
          <a:xfrm>
            <a:off x="839788" y="365125"/>
            <a:ext cx="10515600" cy="1325563"/>
          </a:xfrm>
        </p:spPr>
        <p:txBody>
          <a:bodyPr/>
          <a:lstStyle/>
          <a:p>
            <a:r>
              <a:rPr lang="sv-SE"/>
              <a:t>Klicka här för att ändra mall för rubrikformat</a:t>
            </a:r>
          </a:p>
        </p:txBody>
      </p:sp>
      <p:sp>
        <p:nvSpPr>
          <p:cNvPr id="3" name="Platshållare för text 2">
            <a:extLst>
              <a:ext uri="{FF2B5EF4-FFF2-40B4-BE49-F238E27FC236}">
                <a16:creationId xmlns:a16="http://schemas.microsoft.com/office/drawing/2014/main" id="{1A25DE0F-706F-457C-B947-3C28407BF9C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Redigera format för bakgrundstext</a:t>
            </a:r>
          </a:p>
        </p:txBody>
      </p:sp>
      <p:sp>
        <p:nvSpPr>
          <p:cNvPr id="4" name="Platshållare för innehåll 3">
            <a:extLst>
              <a:ext uri="{FF2B5EF4-FFF2-40B4-BE49-F238E27FC236}">
                <a16:creationId xmlns:a16="http://schemas.microsoft.com/office/drawing/2014/main" id="{BF6B716A-F72D-4CBF-8DF0-D7F50B27F040}"/>
              </a:ext>
            </a:extLst>
          </p:cNvPr>
          <p:cNvSpPr>
            <a:spLocks noGrp="1"/>
          </p:cNvSpPr>
          <p:nvPr>
            <p:ph sz="half" idx="2"/>
          </p:nvPr>
        </p:nvSpPr>
        <p:spPr>
          <a:xfrm>
            <a:off x="839788" y="2505075"/>
            <a:ext cx="5157787" cy="3684588"/>
          </a:xfrm>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p>
        </p:txBody>
      </p:sp>
      <p:sp>
        <p:nvSpPr>
          <p:cNvPr id="5" name="Platshållare för text 4">
            <a:extLst>
              <a:ext uri="{FF2B5EF4-FFF2-40B4-BE49-F238E27FC236}">
                <a16:creationId xmlns:a16="http://schemas.microsoft.com/office/drawing/2014/main" id="{00310BE1-40F0-4D2D-931C-51425C7D420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Redigera format för bakgrundstext</a:t>
            </a:r>
          </a:p>
        </p:txBody>
      </p:sp>
      <p:sp>
        <p:nvSpPr>
          <p:cNvPr id="6" name="Platshållare för innehåll 5">
            <a:extLst>
              <a:ext uri="{FF2B5EF4-FFF2-40B4-BE49-F238E27FC236}">
                <a16:creationId xmlns:a16="http://schemas.microsoft.com/office/drawing/2014/main" id="{A8D330BF-ED2A-431D-8718-C6B6B2D41AA3}"/>
              </a:ext>
            </a:extLst>
          </p:cNvPr>
          <p:cNvSpPr>
            <a:spLocks noGrp="1"/>
          </p:cNvSpPr>
          <p:nvPr>
            <p:ph sz="quarter" idx="4"/>
          </p:nvPr>
        </p:nvSpPr>
        <p:spPr>
          <a:xfrm>
            <a:off x="6172200" y="2505075"/>
            <a:ext cx="5183188" cy="3684588"/>
          </a:xfrm>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p>
        </p:txBody>
      </p:sp>
      <p:sp>
        <p:nvSpPr>
          <p:cNvPr id="7" name="Platshållare för datum 6">
            <a:extLst>
              <a:ext uri="{FF2B5EF4-FFF2-40B4-BE49-F238E27FC236}">
                <a16:creationId xmlns:a16="http://schemas.microsoft.com/office/drawing/2014/main" id="{C88FD852-8C16-4499-BD91-605B95230CA1}"/>
              </a:ext>
            </a:extLst>
          </p:cNvPr>
          <p:cNvSpPr>
            <a:spLocks noGrp="1"/>
          </p:cNvSpPr>
          <p:nvPr>
            <p:ph type="dt" sz="half" idx="10"/>
          </p:nvPr>
        </p:nvSpPr>
        <p:spPr/>
        <p:txBody>
          <a:bodyPr/>
          <a:lstStyle/>
          <a:p>
            <a:fld id="{85744F34-1845-431F-B366-4BB434DBE8C9}" type="datetimeFigureOut">
              <a:rPr lang="sv-SE" smtClean="0"/>
              <a:t>2025-03-27</a:t>
            </a:fld>
            <a:endParaRPr lang="sv-SE"/>
          </a:p>
        </p:txBody>
      </p:sp>
      <p:sp>
        <p:nvSpPr>
          <p:cNvPr id="8" name="Platshållare för sidfot 7">
            <a:extLst>
              <a:ext uri="{FF2B5EF4-FFF2-40B4-BE49-F238E27FC236}">
                <a16:creationId xmlns:a16="http://schemas.microsoft.com/office/drawing/2014/main" id="{4DEB68C8-9FFC-4DD2-9498-A0E3E7050F36}"/>
              </a:ext>
            </a:extLst>
          </p:cNvPr>
          <p:cNvSpPr>
            <a:spLocks noGrp="1"/>
          </p:cNvSpPr>
          <p:nvPr>
            <p:ph type="ftr" sz="quarter" idx="11"/>
          </p:nvPr>
        </p:nvSpPr>
        <p:spPr/>
        <p:txBody>
          <a:bodyPr/>
          <a:lstStyle/>
          <a:p>
            <a:endParaRPr lang="sv-SE"/>
          </a:p>
        </p:txBody>
      </p:sp>
      <p:sp>
        <p:nvSpPr>
          <p:cNvPr id="9" name="Platshållare för bildnummer 8">
            <a:extLst>
              <a:ext uri="{FF2B5EF4-FFF2-40B4-BE49-F238E27FC236}">
                <a16:creationId xmlns:a16="http://schemas.microsoft.com/office/drawing/2014/main" id="{CEF62CD3-04EE-405E-AA25-BF45D27EF0CD}"/>
              </a:ext>
            </a:extLst>
          </p:cNvPr>
          <p:cNvSpPr>
            <a:spLocks noGrp="1"/>
          </p:cNvSpPr>
          <p:nvPr>
            <p:ph type="sldNum" sz="quarter" idx="12"/>
          </p:nvPr>
        </p:nvSpPr>
        <p:spPr/>
        <p:txBody>
          <a:bodyPr/>
          <a:lstStyle/>
          <a:p>
            <a:fld id="{225B11AC-4506-4B32-8FF8-3E9F77A6D515}" type="slidenum">
              <a:rPr lang="sv-SE" smtClean="0"/>
              <a:t>‹#›</a:t>
            </a:fld>
            <a:endParaRPr lang="sv-SE"/>
          </a:p>
        </p:txBody>
      </p:sp>
    </p:spTree>
    <p:extLst>
      <p:ext uri="{BB962C8B-B14F-4D97-AF65-F5344CB8AC3E}">
        <p14:creationId xmlns:p14="http://schemas.microsoft.com/office/powerpoint/2010/main" val="692381953"/>
      </p:ext>
    </p:extLst>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showMasterSp="0" type="titleOnly" preserve="1">
  <p:cSld name="Endast rubrik">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42575AF2-8F13-466C-9FB4-38A916CB6DC0}"/>
              </a:ext>
            </a:extLst>
          </p:cNvPr>
          <p:cNvSpPr>
            <a:spLocks noGrp="1"/>
          </p:cNvSpPr>
          <p:nvPr>
            <p:ph type="title"/>
          </p:nvPr>
        </p:nvSpPr>
        <p:spPr/>
        <p:txBody>
          <a:bodyPr/>
          <a:lstStyle/>
          <a:p>
            <a:r>
              <a:rPr lang="sv-SE"/>
              <a:t>Klicka här för att ändra mall för rubrikformat</a:t>
            </a:r>
          </a:p>
        </p:txBody>
      </p:sp>
      <p:sp>
        <p:nvSpPr>
          <p:cNvPr id="3" name="Platshållare för datum 2">
            <a:extLst>
              <a:ext uri="{FF2B5EF4-FFF2-40B4-BE49-F238E27FC236}">
                <a16:creationId xmlns:a16="http://schemas.microsoft.com/office/drawing/2014/main" id="{F86C2429-3648-4706-9AA0-73AC8C1988FD}"/>
              </a:ext>
            </a:extLst>
          </p:cNvPr>
          <p:cNvSpPr>
            <a:spLocks noGrp="1"/>
          </p:cNvSpPr>
          <p:nvPr>
            <p:ph type="dt" sz="half" idx="10"/>
          </p:nvPr>
        </p:nvSpPr>
        <p:spPr/>
        <p:txBody>
          <a:bodyPr/>
          <a:lstStyle/>
          <a:p>
            <a:fld id="{85744F34-1845-431F-B366-4BB434DBE8C9}" type="datetimeFigureOut">
              <a:rPr lang="sv-SE" smtClean="0"/>
              <a:t>2025-03-27</a:t>
            </a:fld>
            <a:endParaRPr lang="sv-SE"/>
          </a:p>
        </p:txBody>
      </p:sp>
      <p:sp>
        <p:nvSpPr>
          <p:cNvPr id="4" name="Platshållare för sidfot 3">
            <a:extLst>
              <a:ext uri="{FF2B5EF4-FFF2-40B4-BE49-F238E27FC236}">
                <a16:creationId xmlns:a16="http://schemas.microsoft.com/office/drawing/2014/main" id="{042C5722-BE44-4B97-B526-909F61BA9A03}"/>
              </a:ext>
            </a:extLst>
          </p:cNvPr>
          <p:cNvSpPr>
            <a:spLocks noGrp="1"/>
          </p:cNvSpPr>
          <p:nvPr>
            <p:ph type="ftr" sz="quarter" idx="11"/>
          </p:nvPr>
        </p:nvSpPr>
        <p:spPr/>
        <p:txBody>
          <a:bodyPr/>
          <a:lstStyle/>
          <a:p>
            <a:endParaRPr lang="sv-SE"/>
          </a:p>
        </p:txBody>
      </p:sp>
      <p:sp>
        <p:nvSpPr>
          <p:cNvPr id="5" name="Platshållare för bildnummer 4">
            <a:extLst>
              <a:ext uri="{FF2B5EF4-FFF2-40B4-BE49-F238E27FC236}">
                <a16:creationId xmlns:a16="http://schemas.microsoft.com/office/drawing/2014/main" id="{EFA57428-1482-42E6-9424-979C223FDD69}"/>
              </a:ext>
            </a:extLst>
          </p:cNvPr>
          <p:cNvSpPr>
            <a:spLocks noGrp="1"/>
          </p:cNvSpPr>
          <p:nvPr>
            <p:ph type="sldNum" sz="quarter" idx="12"/>
          </p:nvPr>
        </p:nvSpPr>
        <p:spPr/>
        <p:txBody>
          <a:bodyPr/>
          <a:lstStyle/>
          <a:p>
            <a:fld id="{225B11AC-4506-4B32-8FF8-3E9F77A6D515}" type="slidenum">
              <a:rPr lang="sv-SE" smtClean="0"/>
              <a:t>‹#›</a:t>
            </a:fld>
            <a:endParaRPr lang="sv-SE"/>
          </a:p>
        </p:txBody>
      </p:sp>
    </p:spTree>
    <p:extLst>
      <p:ext uri="{BB962C8B-B14F-4D97-AF65-F5344CB8AC3E}">
        <p14:creationId xmlns:p14="http://schemas.microsoft.com/office/powerpoint/2010/main" val="1063478294"/>
      </p:ext>
    </p:extLst>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showMasterSp="0" type="blank" preserve="1">
  <p:cSld name="Tom">
    <p:spTree>
      <p:nvGrpSpPr>
        <p:cNvPr id="1" name=""/>
        <p:cNvGrpSpPr/>
        <p:nvPr/>
      </p:nvGrpSpPr>
      <p:grpSpPr>
        <a:xfrm>
          <a:off x="0" y="0"/>
          <a:ext cx="0" cy="0"/>
          <a:chOff x="0" y="0"/>
          <a:chExt cx="0" cy="0"/>
        </a:xfrm>
      </p:grpSpPr>
      <p:sp>
        <p:nvSpPr>
          <p:cNvPr id="2" name="Platshållare för datum 1">
            <a:extLst>
              <a:ext uri="{FF2B5EF4-FFF2-40B4-BE49-F238E27FC236}">
                <a16:creationId xmlns:a16="http://schemas.microsoft.com/office/drawing/2014/main" id="{DFBAE889-C638-4FEE-A775-0FFCA0531C36}"/>
              </a:ext>
            </a:extLst>
          </p:cNvPr>
          <p:cNvSpPr>
            <a:spLocks noGrp="1"/>
          </p:cNvSpPr>
          <p:nvPr>
            <p:ph type="dt" sz="half" idx="10"/>
          </p:nvPr>
        </p:nvSpPr>
        <p:spPr/>
        <p:txBody>
          <a:bodyPr/>
          <a:lstStyle/>
          <a:p>
            <a:fld id="{85744F34-1845-431F-B366-4BB434DBE8C9}" type="datetimeFigureOut">
              <a:rPr lang="sv-SE" smtClean="0"/>
              <a:t>2025-03-27</a:t>
            </a:fld>
            <a:endParaRPr lang="sv-SE"/>
          </a:p>
        </p:txBody>
      </p:sp>
      <p:sp>
        <p:nvSpPr>
          <p:cNvPr id="3" name="Platshållare för sidfot 2">
            <a:extLst>
              <a:ext uri="{FF2B5EF4-FFF2-40B4-BE49-F238E27FC236}">
                <a16:creationId xmlns:a16="http://schemas.microsoft.com/office/drawing/2014/main" id="{B5A46FC6-6BE7-48F1-8700-9199268748CC}"/>
              </a:ext>
            </a:extLst>
          </p:cNvPr>
          <p:cNvSpPr>
            <a:spLocks noGrp="1"/>
          </p:cNvSpPr>
          <p:nvPr>
            <p:ph type="ftr" sz="quarter" idx="11"/>
          </p:nvPr>
        </p:nvSpPr>
        <p:spPr/>
        <p:txBody>
          <a:bodyPr/>
          <a:lstStyle/>
          <a:p>
            <a:endParaRPr lang="sv-SE"/>
          </a:p>
        </p:txBody>
      </p:sp>
      <p:sp>
        <p:nvSpPr>
          <p:cNvPr id="4" name="Platshållare för bildnummer 3">
            <a:extLst>
              <a:ext uri="{FF2B5EF4-FFF2-40B4-BE49-F238E27FC236}">
                <a16:creationId xmlns:a16="http://schemas.microsoft.com/office/drawing/2014/main" id="{00223B24-1F1D-4C5F-BA7A-9E7A37C4B701}"/>
              </a:ext>
            </a:extLst>
          </p:cNvPr>
          <p:cNvSpPr>
            <a:spLocks noGrp="1"/>
          </p:cNvSpPr>
          <p:nvPr>
            <p:ph type="sldNum" sz="quarter" idx="12"/>
          </p:nvPr>
        </p:nvSpPr>
        <p:spPr/>
        <p:txBody>
          <a:bodyPr/>
          <a:lstStyle/>
          <a:p>
            <a:fld id="{225B11AC-4506-4B32-8FF8-3E9F77A6D515}" type="slidenum">
              <a:rPr lang="sv-SE" smtClean="0"/>
              <a:t>‹#›</a:t>
            </a:fld>
            <a:endParaRPr lang="sv-SE"/>
          </a:p>
        </p:txBody>
      </p:sp>
    </p:spTree>
    <p:extLst>
      <p:ext uri="{BB962C8B-B14F-4D97-AF65-F5344CB8AC3E}">
        <p14:creationId xmlns:p14="http://schemas.microsoft.com/office/powerpoint/2010/main" val="2663041901"/>
      </p:ext>
    </p:extLst>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showMasterSp="0" type="objTx" preserve="1">
  <p:cSld name="Text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7400DA71-CD39-4584-9AE0-CF26C3C391EA}"/>
              </a:ext>
            </a:extLst>
          </p:cNvPr>
          <p:cNvSpPr>
            <a:spLocks noGrp="1"/>
          </p:cNvSpPr>
          <p:nvPr>
            <p:ph type="title"/>
          </p:nvPr>
        </p:nvSpPr>
        <p:spPr>
          <a:xfrm>
            <a:off x="839788" y="457200"/>
            <a:ext cx="3932237" cy="1600200"/>
          </a:xfrm>
        </p:spPr>
        <p:txBody>
          <a:bodyPr anchor="b"/>
          <a:lstStyle>
            <a:lvl1pPr>
              <a:defRPr sz="3200"/>
            </a:lvl1p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6B6BEFBF-BAA5-465B-8A9F-F45025C85D7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p>
        </p:txBody>
      </p:sp>
      <p:sp>
        <p:nvSpPr>
          <p:cNvPr id="4" name="Platshållare för text 3">
            <a:extLst>
              <a:ext uri="{FF2B5EF4-FFF2-40B4-BE49-F238E27FC236}">
                <a16:creationId xmlns:a16="http://schemas.microsoft.com/office/drawing/2014/main" id="{D2505F1C-26EE-4E48-897F-78F8098E8B7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a:t>Redigera format för bakgrundstext</a:t>
            </a:r>
          </a:p>
        </p:txBody>
      </p:sp>
      <p:sp>
        <p:nvSpPr>
          <p:cNvPr id="5" name="Platshållare för datum 4">
            <a:extLst>
              <a:ext uri="{FF2B5EF4-FFF2-40B4-BE49-F238E27FC236}">
                <a16:creationId xmlns:a16="http://schemas.microsoft.com/office/drawing/2014/main" id="{F355F518-A147-441E-AB28-792ED1D203CA}"/>
              </a:ext>
            </a:extLst>
          </p:cNvPr>
          <p:cNvSpPr>
            <a:spLocks noGrp="1"/>
          </p:cNvSpPr>
          <p:nvPr>
            <p:ph type="dt" sz="half" idx="10"/>
          </p:nvPr>
        </p:nvSpPr>
        <p:spPr/>
        <p:txBody>
          <a:bodyPr/>
          <a:lstStyle/>
          <a:p>
            <a:fld id="{85744F34-1845-431F-B366-4BB434DBE8C9}" type="datetimeFigureOut">
              <a:rPr lang="sv-SE" smtClean="0"/>
              <a:t>2025-03-27</a:t>
            </a:fld>
            <a:endParaRPr lang="sv-SE"/>
          </a:p>
        </p:txBody>
      </p:sp>
      <p:sp>
        <p:nvSpPr>
          <p:cNvPr id="6" name="Platshållare för sidfot 5">
            <a:extLst>
              <a:ext uri="{FF2B5EF4-FFF2-40B4-BE49-F238E27FC236}">
                <a16:creationId xmlns:a16="http://schemas.microsoft.com/office/drawing/2014/main" id="{05AC70E1-9CE7-4098-9996-77254A2F0378}"/>
              </a:ext>
            </a:extLst>
          </p:cNvPr>
          <p:cNvSpPr>
            <a:spLocks noGrp="1"/>
          </p:cNvSpPr>
          <p:nvPr>
            <p:ph type="ftr" sz="quarter" idx="11"/>
          </p:nvPr>
        </p:nvSpPr>
        <p:spPr/>
        <p:txBody>
          <a:bodyPr/>
          <a:lstStyle/>
          <a:p>
            <a:endParaRPr lang="sv-SE"/>
          </a:p>
        </p:txBody>
      </p:sp>
      <p:sp>
        <p:nvSpPr>
          <p:cNvPr id="7" name="Platshållare för bildnummer 6">
            <a:extLst>
              <a:ext uri="{FF2B5EF4-FFF2-40B4-BE49-F238E27FC236}">
                <a16:creationId xmlns:a16="http://schemas.microsoft.com/office/drawing/2014/main" id="{B51E373D-D811-4E9B-A7FA-958D7560A028}"/>
              </a:ext>
            </a:extLst>
          </p:cNvPr>
          <p:cNvSpPr>
            <a:spLocks noGrp="1"/>
          </p:cNvSpPr>
          <p:nvPr>
            <p:ph type="sldNum" sz="quarter" idx="12"/>
          </p:nvPr>
        </p:nvSpPr>
        <p:spPr/>
        <p:txBody>
          <a:bodyPr/>
          <a:lstStyle/>
          <a:p>
            <a:fld id="{225B11AC-4506-4B32-8FF8-3E9F77A6D515}" type="slidenum">
              <a:rPr lang="sv-SE" smtClean="0"/>
              <a:t>‹#›</a:t>
            </a:fld>
            <a:endParaRPr lang="sv-SE"/>
          </a:p>
        </p:txBody>
      </p:sp>
    </p:spTree>
    <p:extLst>
      <p:ext uri="{BB962C8B-B14F-4D97-AF65-F5344CB8AC3E}">
        <p14:creationId xmlns:p14="http://schemas.microsoft.com/office/powerpoint/2010/main" val="14811400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Rubrik och text">
    <p:spTree>
      <p:nvGrpSpPr>
        <p:cNvPr id="1" name=""/>
        <p:cNvGrpSpPr/>
        <p:nvPr/>
      </p:nvGrpSpPr>
      <p:grpSpPr>
        <a:xfrm>
          <a:off x="0" y="0"/>
          <a:ext cx="0" cy="0"/>
          <a:chOff x="0" y="0"/>
          <a:chExt cx="0" cy="0"/>
        </a:xfrm>
      </p:grpSpPr>
      <p:sp>
        <p:nvSpPr>
          <p:cNvPr id="2" name="Rubrik 1"/>
          <p:cNvSpPr>
            <a:spLocks noGrp="1"/>
          </p:cNvSpPr>
          <p:nvPr>
            <p:ph type="title"/>
          </p:nvPr>
        </p:nvSpPr>
        <p:spPr>
          <a:xfrm>
            <a:off x="1068917" y="687600"/>
            <a:ext cx="9268800" cy="1296144"/>
          </a:xfrm>
        </p:spPr>
        <p:txBody>
          <a:bodyPr/>
          <a:lstStyle/>
          <a:p>
            <a:r>
              <a:rPr lang="sv-SE"/>
              <a:t>Klicka här för att ändra mall för rubrikformat</a:t>
            </a:r>
            <a:endParaRPr lang="sv-SE" dirty="0"/>
          </a:p>
        </p:txBody>
      </p:sp>
      <p:sp>
        <p:nvSpPr>
          <p:cNvPr id="4" name="Platshållare för datum 3"/>
          <p:cNvSpPr>
            <a:spLocks noGrp="1"/>
          </p:cNvSpPr>
          <p:nvPr>
            <p:ph type="dt" sz="half" idx="10"/>
          </p:nvPr>
        </p:nvSpPr>
        <p:spPr/>
        <p:txBody>
          <a:bodyPr/>
          <a:lstStyle/>
          <a:p>
            <a:endParaRPr lang="sv-SE" dirty="0"/>
          </a:p>
        </p:txBody>
      </p:sp>
      <p:sp>
        <p:nvSpPr>
          <p:cNvPr id="5" name="Platshållare för sidfot 4"/>
          <p:cNvSpPr>
            <a:spLocks noGrp="1"/>
          </p:cNvSpPr>
          <p:nvPr>
            <p:ph type="ftr" sz="quarter" idx="11"/>
          </p:nvPr>
        </p:nvSpPr>
        <p:spPr/>
        <p:txBody>
          <a:bodyPr/>
          <a:lstStyle/>
          <a:p>
            <a:r>
              <a:rPr lang="sv-SE" dirty="0"/>
              <a:t>Sveriges kunskapsmyndighet för vård och omsorg </a:t>
            </a:r>
          </a:p>
        </p:txBody>
      </p:sp>
      <p:sp>
        <p:nvSpPr>
          <p:cNvPr id="6" name="Platshållare för bildnummer 5"/>
          <p:cNvSpPr>
            <a:spLocks noGrp="1"/>
          </p:cNvSpPr>
          <p:nvPr>
            <p:ph type="sldNum" sz="quarter" idx="12"/>
          </p:nvPr>
        </p:nvSpPr>
        <p:spPr/>
        <p:txBody>
          <a:bodyPr/>
          <a:lstStyle/>
          <a:p>
            <a:fld id="{F3A1DABF-CD59-47A1-8187-10F3203EF599}" type="slidenum">
              <a:rPr lang="sv-SE" smtClean="0"/>
              <a:t>‹#›</a:t>
            </a:fld>
            <a:endParaRPr lang="sv-SE" dirty="0"/>
          </a:p>
        </p:txBody>
      </p:sp>
      <p:sp>
        <p:nvSpPr>
          <p:cNvPr id="9" name="Platshållare för text 8"/>
          <p:cNvSpPr>
            <a:spLocks noGrp="1"/>
          </p:cNvSpPr>
          <p:nvPr>
            <p:ph type="body" sz="quarter" idx="13"/>
          </p:nvPr>
        </p:nvSpPr>
        <p:spPr>
          <a:xfrm>
            <a:off x="1068917" y="2059200"/>
            <a:ext cx="9279467" cy="3708400"/>
          </a:xfrm>
        </p:spPr>
        <p:txBody>
          <a:bodyPr/>
          <a:lstStyle>
            <a:lvl1pPr marL="0" indent="0">
              <a:spcBef>
                <a:spcPts val="800"/>
              </a:spcBef>
              <a:spcAft>
                <a:spcPts val="0"/>
              </a:spcAft>
              <a:buFontTx/>
              <a:buNone/>
              <a:defRPr sz="2600"/>
            </a:lvl1pPr>
            <a:lvl2pPr marL="0" indent="0">
              <a:buFontTx/>
              <a:buNone/>
              <a:defRPr sz="2000"/>
            </a:lvl2pPr>
            <a:lvl3pPr marL="0" indent="0">
              <a:spcAft>
                <a:spcPts val="0"/>
              </a:spcAft>
              <a:buFontTx/>
              <a:buNone/>
              <a:defRPr sz="1900" b="1"/>
            </a:lvl3pPr>
            <a:lvl4pPr marL="0" indent="0">
              <a:spcAft>
                <a:spcPts val="0"/>
              </a:spcAft>
              <a:buFontTx/>
              <a:buNone/>
              <a:defRPr sz="1600"/>
            </a:lvl4pPr>
            <a:lvl5pPr marL="0" indent="0">
              <a:spcAft>
                <a:spcPts val="0"/>
              </a:spcAft>
              <a:buFontTx/>
              <a:buNone/>
              <a:defRPr sz="1600"/>
            </a:lvl5pPr>
          </a:lstStyle>
          <a:p>
            <a:pPr lvl="0"/>
            <a:r>
              <a:rPr lang="sv-SE"/>
              <a:t>Redigera format för bakgrundstext</a:t>
            </a:r>
          </a:p>
          <a:p>
            <a:pPr lvl="1"/>
            <a:r>
              <a:rPr lang="sv-SE"/>
              <a:t>Nivå två</a:t>
            </a:r>
          </a:p>
        </p:txBody>
      </p:sp>
    </p:spTree>
    <p:extLst>
      <p:ext uri="{BB962C8B-B14F-4D97-AF65-F5344CB8AC3E}">
        <p14:creationId xmlns:p14="http://schemas.microsoft.com/office/powerpoint/2010/main" val="1026846809"/>
      </p:ext>
    </p:extLst>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showMasterSp="0" type="picTx" preserve="1">
  <p:cSld name="Bild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7BD7BAB6-605B-42EC-9DAC-A9D1E8BBA019}"/>
              </a:ext>
            </a:extLst>
          </p:cNvPr>
          <p:cNvSpPr>
            <a:spLocks noGrp="1"/>
          </p:cNvSpPr>
          <p:nvPr>
            <p:ph type="title"/>
          </p:nvPr>
        </p:nvSpPr>
        <p:spPr>
          <a:xfrm>
            <a:off x="839788" y="457200"/>
            <a:ext cx="3932237" cy="1600200"/>
          </a:xfrm>
        </p:spPr>
        <p:txBody>
          <a:bodyPr anchor="b"/>
          <a:lstStyle>
            <a:lvl1pPr>
              <a:defRPr sz="3200"/>
            </a:lvl1pPr>
          </a:lstStyle>
          <a:p>
            <a:r>
              <a:rPr lang="sv-SE"/>
              <a:t>Klicka här för att ändra mall för rubrikformat</a:t>
            </a:r>
          </a:p>
        </p:txBody>
      </p:sp>
      <p:sp>
        <p:nvSpPr>
          <p:cNvPr id="3" name="Platshållare för bild 2">
            <a:extLst>
              <a:ext uri="{FF2B5EF4-FFF2-40B4-BE49-F238E27FC236}">
                <a16:creationId xmlns:a16="http://schemas.microsoft.com/office/drawing/2014/main" id="{F15D0B2A-C949-46F7-BB4C-58FCA63F6D0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sv-SE"/>
          </a:p>
        </p:txBody>
      </p:sp>
      <p:sp>
        <p:nvSpPr>
          <p:cNvPr id="4" name="Platshållare för text 3">
            <a:extLst>
              <a:ext uri="{FF2B5EF4-FFF2-40B4-BE49-F238E27FC236}">
                <a16:creationId xmlns:a16="http://schemas.microsoft.com/office/drawing/2014/main" id="{81E357C6-8BA2-42B9-99EF-3E67911887C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a:t>Redigera format för bakgrundstext</a:t>
            </a:r>
          </a:p>
        </p:txBody>
      </p:sp>
      <p:sp>
        <p:nvSpPr>
          <p:cNvPr id="5" name="Platshållare för datum 4">
            <a:extLst>
              <a:ext uri="{FF2B5EF4-FFF2-40B4-BE49-F238E27FC236}">
                <a16:creationId xmlns:a16="http://schemas.microsoft.com/office/drawing/2014/main" id="{933C0292-605C-44BC-99E8-7427D232BD3D}"/>
              </a:ext>
            </a:extLst>
          </p:cNvPr>
          <p:cNvSpPr>
            <a:spLocks noGrp="1"/>
          </p:cNvSpPr>
          <p:nvPr>
            <p:ph type="dt" sz="half" idx="10"/>
          </p:nvPr>
        </p:nvSpPr>
        <p:spPr/>
        <p:txBody>
          <a:bodyPr/>
          <a:lstStyle/>
          <a:p>
            <a:fld id="{85744F34-1845-431F-B366-4BB434DBE8C9}" type="datetimeFigureOut">
              <a:rPr lang="sv-SE" smtClean="0"/>
              <a:t>2025-03-27</a:t>
            </a:fld>
            <a:endParaRPr lang="sv-SE"/>
          </a:p>
        </p:txBody>
      </p:sp>
      <p:sp>
        <p:nvSpPr>
          <p:cNvPr id="6" name="Platshållare för sidfot 5">
            <a:extLst>
              <a:ext uri="{FF2B5EF4-FFF2-40B4-BE49-F238E27FC236}">
                <a16:creationId xmlns:a16="http://schemas.microsoft.com/office/drawing/2014/main" id="{6BC271A7-6B31-4C8C-A0ED-3D3592738F8E}"/>
              </a:ext>
            </a:extLst>
          </p:cNvPr>
          <p:cNvSpPr>
            <a:spLocks noGrp="1"/>
          </p:cNvSpPr>
          <p:nvPr>
            <p:ph type="ftr" sz="quarter" idx="11"/>
          </p:nvPr>
        </p:nvSpPr>
        <p:spPr/>
        <p:txBody>
          <a:bodyPr/>
          <a:lstStyle/>
          <a:p>
            <a:endParaRPr lang="sv-SE"/>
          </a:p>
        </p:txBody>
      </p:sp>
      <p:sp>
        <p:nvSpPr>
          <p:cNvPr id="7" name="Platshållare för bildnummer 6">
            <a:extLst>
              <a:ext uri="{FF2B5EF4-FFF2-40B4-BE49-F238E27FC236}">
                <a16:creationId xmlns:a16="http://schemas.microsoft.com/office/drawing/2014/main" id="{E6CF134D-DF23-488D-8F26-FE3F05EFAE14}"/>
              </a:ext>
            </a:extLst>
          </p:cNvPr>
          <p:cNvSpPr>
            <a:spLocks noGrp="1"/>
          </p:cNvSpPr>
          <p:nvPr>
            <p:ph type="sldNum" sz="quarter" idx="12"/>
          </p:nvPr>
        </p:nvSpPr>
        <p:spPr/>
        <p:txBody>
          <a:bodyPr/>
          <a:lstStyle/>
          <a:p>
            <a:fld id="{225B11AC-4506-4B32-8FF8-3E9F77A6D515}" type="slidenum">
              <a:rPr lang="sv-SE" smtClean="0"/>
              <a:t>‹#›</a:t>
            </a:fld>
            <a:endParaRPr lang="sv-SE"/>
          </a:p>
        </p:txBody>
      </p:sp>
    </p:spTree>
    <p:extLst>
      <p:ext uri="{BB962C8B-B14F-4D97-AF65-F5344CB8AC3E}">
        <p14:creationId xmlns:p14="http://schemas.microsoft.com/office/powerpoint/2010/main" val="3851574917"/>
      </p:ext>
    </p:extLst>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showMasterSp="0" type="vertTx" preserve="1">
  <p:cSld name="Rubrik och lodrät 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D57B91EE-9E0B-41D0-AA2B-793B505D8785}"/>
              </a:ext>
            </a:extLst>
          </p:cNvPr>
          <p:cNvSpPr>
            <a:spLocks noGrp="1"/>
          </p:cNvSpPr>
          <p:nvPr>
            <p:ph type="title"/>
          </p:nvPr>
        </p:nvSpPr>
        <p:spPr/>
        <p:txBody>
          <a:bodyPr/>
          <a:lstStyle/>
          <a:p>
            <a:r>
              <a:rPr lang="sv-SE"/>
              <a:t>Klicka här för att ändra mall för rubrikformat</a:t>
            </a:r>
          </a:p>
        </p:txBody>
      </p:sp>
      <p:sp>
        <p:nvSpPr>
          <p:cNvPr id="3" name="Platshållare för lodrät text 2">
            <a:extLst>
              <a:ext uri="{FF2B5EF4-FFF2-40B4-BE49-F238E27FC236}">
                <a16:creationId xmlns:a16="http://schemas.microsoft.com/office/drawing/2014/main" id="{504FE06D-F95C-4686-951F-364EA16A72A8}"/>
              </a:ext>
            </a:extLst>
          </p:cNvPr>
          <p:cNvSpPr>
            <a:spLocks noGrp="1"/>
          </p:cNvSpPr>
          <p:nvPr>
            <p:ph type="body" orient="vert" idx="1"/>
          </p:nvPr>
        </p:nvSpPr>
        <p:spPr/>
        <p:txBody>
          <a:bodyPr vert="eaVert"/>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A49E4EB9-5565-4CAA-9892-824964DFDAA8}"/>
              </a:ext>
            </a:extLst>
          </p:cNvPr>
          <p:cNvSpPr>
            <a:spLocks noGrp="1"/>
          </p:cNvSpPr>
          <p:nvPr>
            <p:ph type="dt" sz="half" idx="10"/>
          </p:nvPr>
        </p:nvSpPr>
        <p:spPr/>
        <p:txBody>
          <a:bodyPr/>
          <a:lstStyle/>
          <a:p>
            <a:fld id="{85744F34-1845-431F-B366-4BB434DBE8C9}" type="datetimeFigureOut">
              <a:rPr lang="sv-SE" smtClean="0"/>
              <a:t>2025-03-27</a:t>
            </a:fld>
            <a:endParaRPr lang="sv-SE"/>
          </a:p>
        </p:txBody>
      </p:sp>
      <p:sp>
        <p:nvSpPr>
          <p:cNvPr id="5" name="Platshållare för sidfot 4">
            <a:extLst>
              <a:ext uri="{FF2B5EF4-FFF2-40B4-BE49-F238E27FC236}">
                <a16:creationId xmlns:a16="http://schemas.microsoft.com/office/drawing/2014/main" id="{A2FDEC75-3367-4314-A881-DA19E1C924D7}"/>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48A1572A-2B41-4392-8CDB-8B560B712E96}"/>
              </a:ext>
            </a:extLst>
          </p:cNvPr>
          <p:cNvSpPr>
            <a:spLocks noGrp="1"/>
          </p:cNvSpPr>
          <p:nvPr>
            <p:ph type="sldNum" sz="quarter" idx="12"/>
          </p:nvPr>
        </p:nvSpPr>
        <p:spPr/>
        <p:txBody>
          <a:bodyPr/>
          <a:lstStyle/>
          <a:p>
            <a:fld id="{225B11AC-4506-4B32-8FF8-3E9F77A6D515}" type="slidenum">
              <a:rPr lang="sv-SE" smtClean="0"/>
              <a:t>‹#›</a:t>
            </a:fld>
            <a:endParaRPr lang="sv-SE"/>
          </a:p>
        </p:txBody>
      </p:sp>
    </p:spTree>
    <p:extLst>
      <p:ext uri="{BB962C8B-B14F-4D97-AF65-F5344CB8AC3E}">
        <p14:creationId xmlns:p14="http://schemas.microsoft.com/office/powerpoint/2010/main" val="3800411927"/>
      </p:ext>
    </p:extLst>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showMasterSp="0" type="vertTitleAndTx" preserve="1">
  <p:cSld name="Lodrät rubrik och text">
    <p:spTree>
      <p:nvGrpSpPr>
        <p:cNvPr id="1" name=""/>
        <p:cNvGrpSpPr/>
        <p:nvPr/>
      </p:nvGrpSpPr>
      <p:grpSpPr>
        <a:xfrm>
          <a:off x="0" y="0"/>
          <a:ext cx="0" cy="0"/>
          <a:chOff x="0" y="0"/>
          <a:chExt cx="0" cy="0"/>
        </a:xfrm>
      </p:grpSpPr>
      <p:sp>
        <p:nvSpPr>
          <p:cNvPr id="2" name="Lodrät rubrik 1">
            <a:extLst>
              <a:ext uri="{FF2B5EF4-FFF2-40B4-BE49-F238E27FC236}">
                <a16:creationId xmlns:a16="http://schemas.microsoft.com/office/drawing/2014/main" id="{C46F6DEA-E8C4-4166-BF52-5BB860704A48}"/>
              </a:ext>
            </a:extLst>
          </p:cNvPr>
          <p:cNvSpPr>
            <a:spLocks noGrp="1"/>
          </p:cNvSpPr>
          <p:nvPr>
            <p:ph type="title" orient="vert"/>
          </p:nvPr>
        </p:nvSpPr>
        <p:spPr>
          <a:xfrm>
            <a:off x="8724900" y="365125"/>
            <a:ext cx="2628900" cy="5811838"/>
          </a:xfrm>
        </p:spPr>
        <p:txBody>
          <a:bodyPr vert="eaVert"/>
          <a:lstStyle/>
          <a:p>
            <a:r>
              <a:rPr lang="sv-SE"/>
              <a:t>Klicka här för att ändra mall för rubrikformat</a:t>
            </a:r>
          </a:p>
        </p:txBody>
      </p:sp>
      <p:sp>
        <p:nvSpPr>
          <p:cNvPr id="3" name="Platshållare för lodrät text 2">
            <a:extLst>
              <a:ext uri="{FF2B5EF4-FFF2-40B4-BE49-F238E27FC236}">
                <a16:creationId xmlns:a16="http://schemas.microsoft.com/office/drawing/2014/main" id="{4589377C-A347-4061-BD66-EA4C2EEB1A23}"/>
              </a:ext>
            </a:extLst>
          </p:cNvPr>
          <p:cNvSpPr>
            <a:spLocks noGrp="1"/>
          </p:cNvSpPr>
          <p:nvPr>
            <p:ph type="body" orient="vert" idx="1"/>
          </p:nvPr>
        </p:nvSpPr>
        <p:spPr>
          <a:xfrm>
            <a:off x="838200" y="365125"/>
            <a:ext cx="7734300" cy="5811838"/>
          </a:xfrm>
        </p:spPr>
        <p:txBody>
          <a:bodyPr vert="eaVert"/>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B2951D0B-DA03-4586-97C6-432FA45F6C8E}"/>
              </a:ext>
            </a:extLst>
          </p:cNvPr>
          <p:cNvSpPr>
            <a:spLocks noGrp="1"/>
          </p:cNvSpPr>
          <p:nvPr>
            <p:ph type="dt" sz="half" idx="10"/>
          </p:nvPr>
        </p:nvSpPr>
        <p:spPr/>
        <p:txBody>
          <a:bodyPr/>
          <a:lstStyle/>
          <a:p>
            <a:fld id="{85744F34-1845-431F-B366-4BB434DBE8C9}" type="datetimeFigureOut">
              <a:rPr lang="sv-SE" smtClean="0"/>
              <a:t>2025-03-27</a:t>
            </a:fld>
            <a:endParaRPr lang="sv-SE"/>
          </a:p>
        </p:txBody>
      </p:sp>
      <p:sp>
        <p:nvSpPr>
          <p:cNvPr id="5" name="Platshållare för sidfot 4">
            <a:extLst>
              <a:ext uri="{FF2B5EF4-FFF2-40B4-BE49-F238E27FC236}">
                <a16:creationId xmlns:a16="http://schemas.microsoft.com/office/drawing/2014/main" id="{48DEEFA3-B72B-4894-A320-14B54872A139}"/>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6BD73C20-8F54-4F57-80C5-6A0256AD2A53}"/>
              </a:ext>
            </a:extLst>
          </p:cNvPr>
          <p:cNvSpPr>
            <a:spLocks noGrp="1"/>
          </p:cNvSpPr>
          <p:nvPr>
            <p:ph type="sldNum" sz="quarter" idx="12"/>
          </p:nvPr>
        </p:nvSpPr>
        <p:spPr/>
        <p:txBody>
          <a:bodyPr/>
          <a:lstStyle/>
          <a:p>
            <a:fld id="{225B11AC-4506-4B32-8FF8-3E9F77A6D515}" type="slidenum">
              <a:rPr lang="sv-SE" smtClean="0"/>
              <a:t>‹#›</a:t>
            </a:fld>
            <a:endParaRPr lang="sv-SE"/>
          </a:p>
        </p:txBody>
      </p:sp>
    </p:spTree>
    <p:extLst>
      <p:ext uri="{BB962C8B-B14F-4D97-AF65-F5344CB8AC3E}">
        <p14:creationId xmlns:p14="http://schemas.microsoft.com/office/powerpoint/2010/main" val="3393649397"/>
      </p:ext>
    </p:extLst>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showMasterSp="0">
  <p:cSld name="1_Rubrikbild">
    <p:spTree>
      <p:nvGrpSpPr>
        <p:cNvPr id="1" name=""/>
        <p:cNvGrpSpPr/>
        <p:nvPr/>
      </p:nvGrpSpPr>
      <p:grpSpPr>
        <a:xfrm>
          <a:off x="0" y="0"/>
          <a:ext cx="0" cy="0"/>
          <a:chOff x="0" y="0"/>
          <a:chExt cx="0" cy="0"/>
        </a:xfrm>
      </p:grpSpPr>
      <p:sp>
        <p:nvSpPr>
          <p:cNvPr id="7" name="Rubrik 1">
            <a:extLst>
              <a:ext uri="{FF2B5EF4-FFF2-40B4-BE49-F238E27FC236}">
                <a16:creationId xmlns:a16="http://schemas.microsoft.com/office/drawing/2014/main" id="{9795F843-3CE1-ED4D-A4D1-B27B6DB646D1}"/>
              </a:ext>
            </a:extLst>
          </p:cNvPr>
          <p:cNvSpPr>
            <a:spLocks noGrp="1"/>
          </p:cNvSpPr>
          <p:nvPr>
            <p:ph type="ctrTitle"/>
          </p:nvPr>
        </p:nvSpPr>
        <p:spPr>
          <a:xfrm>
            <a:off x="988742" y="616841"/>
            <a:ext cx="9144000" cy="609793"/>
          </a:xfrm>
        </p:spPr>
        <p:txBody>
          <a:bodyPr anchor="b">
            <a:normAutofit/>
          </a:bodyPr>
          <a:lstStyle>
            <a:lvl1pPr algn="l">
              <a:defRPr sz="3600"/>
            </a:lvl1pPr>
          </a:lstStyle>
          <a:p>
            <a:r>
              <a:rPr lang="sv-SE"/>
              <a:t>Klicka här för att ändra mall för rubrikformat</a:t>
            </a:r>
            <a:endParaRPr lang="sv-SE" dirty="0"/>
          </a:p>
        </p:txBody>
      </p:sp>
      <p:sp>
        <p:nvSpPr>
          <p:cNvPr id="8" name="Platshållare för text 11">
            <a:extLst>
              <a:ext uri="{FF2B5EF4-FFF2-40B4-BE49-F238E27FC236}">
                <a16:creationId xmlns:a16="http://schemas.microsoft.com/office/drawing/2014/main" id="{CF58C1CC-ECA4-5141-95FE-2805C6A2DC6C}"/>
              </a:ext>
            </a:extLst>
          </p:cNvPr>
          <p:cNvSpPr>
            <a:spLocks noGrp="1"/>
          </p:cNvSpPr>
          <p:nvPr>
            <p:ph type="body" sz="quarter" idx="10"/>
          </p:nvPr>
        </p:nvSpPr>
        <p:spPr>
          <a:xfrm>
            <a:off x="989013" y="1422400"/>
            <a:ext cx="9144000" cy="418623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sv-SE" dirty="0"/>
          </a:p>
        </p:txBody>
      </p:sp>
    </p:spTree>
    <p:extLst>
      <p:ext uri="{BB962C8B-B14F-4D97-AF65-F5344CB8AC3E}">
        <p14:creationId xmlns:p14="http://schemas.microsoft.com/office/powerpoint/2010/main" val="3381695173"/>
      </p:ext>
    </p:extLst>
  </p:cSld>
  <p:clrMapOvr>
    <a:masterClrMapping/>
  </p:clrMapOvr>
</p:sldLayout>
</file>

<file path=ppt/slideLayouts/slideLayout64.xml><?xml version="1.0" encoding="utf-8"?>
<p:sldLayout xmlns:a="http://schemas.openxmlformats.org/drawingml/2006/main" xmlns:r="http://schemas.openxmlformats.org/officeDocument/2006/relationships" xmlns:p="http://schemas.openxmlformats.org/presentationml/2006/main" showMasterSp="0">
  <p:cSld name="1_Anpassad layout">
    <p:spTree>
      <p:nvGrpSpPr>
        <p:cNvPr id="1" name=""/>
        <p:cNvGrpSpPr/>
        <p:nvPr/>
      </p:nvGrpSpPr>
      <p:grpSpPr>
        <a:xfrm>
          <a:off x="0" y="0"/>
          <a:ext cx="0" cy="0"/>
          <a:chOff x="0" y="0"/>
          <a:chExt cx="0" cy="0"/>
        </a:xfrm>
      </p:grpSpPr>
      <p:sp>
        <p:nvSpPr>
          <p:cNvPr id="3" name="Rubrik 1">
            <a:extLst>
              <a:ext uri="{FF2B5EF4-FFF2-40B4-BE49-F238E27FC236}">
                <a16:creationId xmlns:a16="http://schemas.microsoft.com/office/drawing/2014/main" id="{9C4D5F23-7C9C-F741-BD57-C8983CF39840}"/>
              </a:ext>
            </a:extLst>
          </p:cNvPr>
          <p:cNvSpPr>
            <a:spLocks noGrp="1"/>
          </p:cNvSpPr>
          <p:nvPr>
            <p:ph type="ctrTitle"/>
          </p:nvPr>
        </p:nvSpPr>
        <p:spPr>
          <a:xfrm>
            <a:off x="988742" y="616841"/>
            <a:ext cx="9144000" cy="609793"/>
          </a:xfrm>
        </p:spPr>
        <p:txBody>
          <a:bodyPr anchor="b">
            <a:normAutofit/>
          </a:bodyPr>
          <a:lstStyle>
            <a:lvl1pPr algn="l">
              <a:defRPr sz="3600"/>
            </a:lvl1pPr>
          </a:lstStyle>
          <a:p>
            <a:r>
              <a:rPr lang="sv-SE"/>
              <a:t>Klicka här för att ändra mall för rubrikformat</a:t>
            </a:r>
            <a:endParaRPr lang="sv-SE" dirty="0"/>
          </a:p>
        </p:txBody>
      </p:sp>
      <p:sp>
        <p:nvSpPr>
          <p:cNvPr id="4" name="Platshållare för diagram 3">
            <a:extLst>
              <a:ext uri="{FF2B5EF4-FFF2-40B4-BE49-F238E27FC236}">
                <a16:creationId xmlns:a16="http://schemas.microsoft.com/office/drawing/2014/main" id="{25595C8F-5C86-AD41-81CB-49F231878EF4}"/>
              </a:ext>
            </a:extLst>
          </p:cNvPr>
          <p:cNvSpPr>
            <a:spLocks noGrp="1"/>
          </p:cNvSpPr>
          <p:nvPr>
            <p:ph type="chart" sz="quarter" idx="10"/>
          </p:nvPr>
        </p:nvSpPr>
        <p:spPr>
          <a:xfrm>
            <a:off x="988742" y="1397000"/>
            <a:ext cx="9144000" cy="4737100"/>
          </a:xfrm>
        </p:spPr>
        <p:txBody>
          <a:bodyPr/>
          <a:lstStyle/>
          <a:p>
            <a:r>
              <a:rPr lang="sv-SE"/>
              <a:t>Klicka på ikonen för att lägga till ett diagram</a:t>
            </a:r>
          </a:p>
        </p:txBody>
      </p:sp>
    </p:spTree>
    <p:extLst>
      <p:ext uri="{BB962C8B-B14F-4D97-AF65-F5344CB8AC3E}">
        <p14:creationId xmlns:p14="http://schemas.microsoft.com/office/powerpoint/2010/main" val="39282156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Endast punktlista">
    <p:spTree>
      <p:nvGrpSpPr>
        <p:cNvPr id="1" name=""/>
        <p:cNvGrpSpPr/>
        <p:nvPr/>
      </p:nvGrpSpPr>
      <p:grpSpPr>
        <a:xfrm>
          <a:off x="0" y="0"/>
          <a:ext cx="0" cy="0"/>
          <a:chOff x="0" y="0"/>
          <a:chExt cx="0" cy="0"/>
        </a:xfrm>
      </p:grpSpPr>
      <p:sp>
        <p:nvSpPr>
          <p:cNvPr id="7" name="Rektangel 6"/>
          <p:cNvSpPr/>
          <p:nvPr userDrawn="1"/>
        </p:nvSpPr>
        <p:spPr>
          <a:xfrm>
            <a:off x="0" y="801505"/>
            <a:ext cx="12196800" cy="4792845"/>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1800" dirty="0"/>
          </a:p>
        </p:txBody>
      </p:sp>
      <p:sp>
        <p:nvSpPr>
          <p:cNvPr id="4" name="Platshållare för datum 3"/>
          <p:cNvSpPr>
            <a:spLocks noGrp="1"/>
          </p:cNvSpPr>
          <p:nvPr>
            <p:ph type="dt" sz="half" idx="10"/>
          </p:nvPr>
        </p:nvSpPr>
        <p:spPr/>
        <p:txBody>
          <a:bodyPr/>
          <a:lstStyle/>
          <a:p>
            <a:endParaRPr lang="sv-SE" dirty="0"/>
          </a:p>
        </p:txBody>
      </p:sp>
      <p:sp>
        <p:nvSpPr>
          <p:cNvPr id="5" name="Platshållare för sidfot 4"/>
          <p:cNvSpPr>
            <a:spLocks noGrp="1"/>
          </p:cNvSpPr>
          <p:nvPr>
            <p:ph type="ftr" sz="quarter" idx="11"/>
          </p:nvPr>
        </p:nvSpPr>
        <p:spPr/>
        <p:txBody>
          <a:bodyPr/>
          <a:lstStyle/>
          <a:p>
            <a:r>
              <a:rPr lang="sv-SE"/>
              <a:t>Sveriges kunskapsmyndighet för vård och omsorg </a:t>
            </a:r>
            <a:endParaRPr lang="sv-SE" dirty="0"/>
          </a:p>
        </p:txBody>
      </p:sp>
      <p:sp>
        <p:nvSpPr>
          <p:cNvPr id="6" name="Platshållare för bildnummer 5"/>
          <p:cNvSpPr>
            <a:spLocks noGrp="1"/>
          </p:cNvSpPr>
          <p:nvPr>
            <p:ph type="sldNum" sz="quarter" idx="12"/>
          </p:nvPr>
        </p:nvSpPr>
        <p:spPr/>
        <p:txBody>
          <a:bodyPr/>
          <a:lstStyle/>
          <a:p>
            <a:fld id="{F3A1DABF-CD59-47A1-8187-10F3203EF599}" type="slidenum">
              <a:rPr lang="sv-SE" smtClean="0"/>
              <a:t>‹#›</a:t>
            </a:fld>
            <a:endParaRPr lang="sv-SE" dirty="0"/>
          </a:p>
        </p:txBody>
      </p:sp>
      <p:sp>
        <p:nvSpPr>
          <p:cNvPr id="8" name="Platshållare för innehåll 7"/>
          <p:cNvSpPr>
            <a:spLocks noGrp="1"/>
          </p:cNvSpPr>
          <p:nvPr>
            <p:ph sz="quarter" idx="13"/>
          </p:nvPr>
        </p:nvSpPr>
        <p:spPr>
          <a:xfrm>
            <a:off x="1068917" y="1353267"/>
            <a:ext cx="9279467" cy="3708400"/>
          </a:xfrm>
        </p:spPr>
        <p:txBody>
          <a:bodyPr/>
          <a:lstStyle>
            <a:lvl1pPr marL="373063" indent="-373063">
              <a:spcBef>
                <a:spcPts val="1000"/>
              </a:spcBef>
              <a:buSzPct val="115000"/>
              <a:buFont typeface="Arial" pitchFamily="34" charset="0"/>
              <a:buChar char="•"/>
              <a:defRPr sz="2600">
                <a:solidFill>
                  <a:srgbClr val="FFFFFF"/>
                </a:solidFill>
              </a:defRPr>
            </a:lvl1pPr>
            <a:lvl2pPr>
              <a:defRPr sz="2000">
                <a:solidFill>
                  <a:srgbClr val="FFFFFF"/>
                </a:solidFill>
              </a:defRPr>
            </a:lvl2pPr>
            <a:lvl3pPr>
              <a:defRPr sz="1600">
                <a:solidFill>
                  <a:srgbClr val="FFFFFF"/>
                </a:solidFill>
              </a:defRPr>
            </a:lvl3pPr>
            <a:lvl4pPr>
              <a:defRPr sz="1400">
                <a:solidFill>
                  <a:srgbClr val="FFFFFF"/>
                </a:solidFill>
              </a:defRPr>
            </a:lvl4pPr>
            <a:lvl5pPr>
              <a:defRPr sz="1200">
                <a:solidFill>
                  <a:srgbClr val="FFFFFF"/>
                </a:solidFill>
              </a:defRPr>
            </a:lvl5p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sv-SE" dirty="0"/>
          </a:p>
        </p:txBody>
      </p:sp>
    </p:spTree>
    <p:extLst>
      <p:ext uri="{BB962C8B-B14F-4D97-AF65-F5344CB8AC3E}">
        <p14:creationId xmlns:p14="http://schemas.microsoft.com/office/powerpoint/2010/main" val="341411043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1_Endast punktlista">
    <p:spTree>
      <p:nvGrpSpPr>
        <p:cNvPr id="1" name=""/>
        <p:cNvGrpSpPr/>
        <p:nvPr/>
      </p:nvGrpSpPr>
      <p:grpSpPr>
        <a:xfrm>
          <a:off x="0" y="0"/>
          <a:ext cx="0" cy="0"/>
          <a:chOff x="0" y="0"/>
          <a:chExt cx="0" cy="0"/>
        </a:xfrm>
      </p:grpSpPr>
      <p:sp>
        <p:nvSpPr>
          <p:cNvPr id="7" name="Rektangel 6"/>
          <p:cNvSpPr/>
          <p:nvPr userDrawn="1"/>
        </p:nvSpPr>
        <p:spPr>
          <a:xfrm>
            <a:off x="0" y="801505"/>
            <a:ext cx="12196800" cy="4792845"/>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1800" dirty="0"/>
          </a:p>
        </p:txBody>
      </p:sp>
      <p:sp>
        <p:nvSpPr>
          <p:cNvPr id="4" name="Platshållare för datum 3"/>
          <p:cNvSpPr>
            <a:spLocks noGrp="1"/>
          </p:cNvSpPr>
          <p:nvPr>
            <p:ph type="dt" sz="half" idx="10"/>
          </p:nvPr>
        </p:nvSpPr>
        <p:spPr/>
        <p:txBody>
          <a:bodyPr/>
          <a:lstStyle/>
          <a:p>
            <a:endParaRPr lang="sv-SE" dirty="0"/>
          </a:p>
        </p:txBody>
      </p:sp>
      <p:sp>
        <p:nvSpPr>
          <p:cNvPr id="5" name="Platshållare för sidfot 4"/>
          <p:cNvSpPr>
            <a:spLocks noGrp="1"/>
          </p:cNvSpPr>
          <p:nvPr>
            <p:ph type="ftr" sz="quarter" idx="11"/>
          </p:nvPr>
        </p:nvSpPr>
        <p:spPr/>
        <p:txBody>
          <a:bodyPr/>
          <a:lstStyle/>
          <a:p>
            <a:r>
              <a:rPr lang="sv-SE"/>
              <a:t>Sveriges kunskapsmyndighet för vård och omsorg </a:t>
            </a:r>
            <a:endParaRPr lang="sv-SE" dirty="0"/>
          </a:p>
        </p:txBody>
      </p:sp>
      <p:sp>
        <p:nvSpPr>
          <p:cNvPr id="6" name="Platshållare för bildnummer 5"/>
          <p:cNvSpPr>
            <a:spLocks noGrp="1"/>
          </p:cNvSpPr>
          <p:nvPr>
            <p:ph type="sldNum" sz="quarter" idx="12"/>
          </p:nvPr>
        </p:nvSpPr>
        <p:spPr/>
        <p:txBody>
          <a:bodyPr/>
          <a:lstStyle/>
          <a:p>
            <a:fld id="{F3A1DABF-CD59-47A1-8187-10F3203EF599}" type="slidenum">
              <a:rPr lang="sv-SE" smtClean="0"/>
              <a:t>‹#›</a:t>
            </a:fld>
            <a:endParaRPr lang="sv-SE" dirty="0"/>
          </a:p>
        </p:txBody>
      </p:sp>
      <p:sp>
        <p:nvSpPr>
          <p:cNvPr id="8" name="Platshållare för innehåll 7"/>
          <p:cNvSpPr>
            <a:spLocks noGrp="1"/>
          </p:cNvSpPr>
          <p:nvPr>
            <p:ph sz="quarter" idx="13"/>
          </p:nvPr>
        </p:nvSpPr>
        <p:spPr>
          <a:xfrm>
            <a:off x="1068917" y="1353267"/>
            <a:ext cx="9279467" cy="3708400"/>
          </a:xfrm>
        </p:spPr>
        <p:txBody>
          <a:bodyPr/>
          <a:lstStyle>
            <a:lvl1pPr marL="373063" indent="-373063">
              <a:spcBef>
                <a:spcPts val="1000"/>
              </a:spcBef>
              <a:buSzPct val="115000"/>
              <a:buFont typeface="Arial" pitchFamily="34" charset="0"/>
              <a:buChar char="•"/>
              <a:defRPr sz="2600">
                <a:solidFill>
                  <a:srgbClr val="FFFFFF"/>
                </a:solidFill>
              </a:defRPr>
            </a:lvl1pPr>
            <a:lvl2pPr>
              <a:defRPr sz="2000">
                <a:solidFill>
                  <a:srgbClr val="FFFFFF"/>
                </a:solidFill>
              </a:defRPr>
            </a:lvl2pPr>
            <a:lvl3pPr>
              <a:defRPr sz="1600">
                <a:solidFill>
                  <a:srgbClr val="FFFFFF"/>
                </a:solidFill>
              </a:defRPr>
            </a:lvl3pPr>
            <a:lvl4pPr>
              <a:defRPr sz="1400">
                <a:solidFill>
                  <a:srgbClr val="FFFFFF"/>
                </a:solidFill>
              </a:defRPr>
            </a:lvl4pPr>
            <a:lvl5pPr>
              <a:defRPr sz="1200">
                <a:solidFill>
                  <a:srgbClr val="FFFFFF"/>
                </a:solidFill>
              </a:defRPr>
            </a:lvl5p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sv-SE" dirty="0"/>
          </a:p>
        </p:txBody>
      </p:sp>
    </p:spTree>
    <p:extLst>
      <p:ext uri="{BB962C8B-B14F-4D97-AF65-F5344CB8AC3E}">
        <p14:creationId xmlns:p14="http://schemas.microsoft.com/office/powerpoint/2010/main" val="26444651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Citatsida">
    <p:spTree>
      <p:nvGrpSpPr>
        <p:cNvPr id="1" name=""/>
        <p:cNvGrpSpPr/>
        <p:nvPr/>
      </p:nvGrpSpPr>
      <p:grpSpPr>
        <a:xfrm>
          <a:off x="0" y="0"/>
          <a:ext cx="0" cy="0"/>
          <a:chOff x="0" y="0"/>
          <a:chExt cx="0" cy="0"/>
        </a:xfrm>
      </p:grpSpPr>
      <p:sp>
        <p:nvSpPr>
          <p:cNvPr id="2" name="Rubrik 1"/>
          <p:cNvSpPr>
            <a:spLocks noGrp="1"/>
          </p:cNvSpPr>
          <p:nvPr>
            <p:ph type="title"/>
          </p:nvPr>
        </p:nvSpPr>
        <p:spPr>
          <a:xfrm>
            <a:off x="1068917" y="687600"/>
            <a:ext cx="9268800" cy="1296144"/>
          </a:xfrm>
        </p:spPr>
        <p:txBody>
          <a:bodyPr/>
          <a:lstStyle/>
          <a:p>
            <a:r>
              <a:rPr lang="sv-SE"/>
              <a:t>Klicka här för att ändra mall för rubrikformat</a:t>
            </a:r>
            <a:endParaRPr lang="sv-SE" dirty="0"/>
          </a:p>
        </p:txBody>
      </p:sp>
      <p:sp>
        <p:nvSpPr>
          <p:cNvPr id="4" name="Platshållare för datum 3"/>
          <p:cNvSpPr>
            <a:spLocks noGrp="1"/>
          </p:cNvSpPr>
          <p:nvPr>
            <p:ph type="dt" sz="half" idx="10"/>
          </p:nvPr>
        </p:nvSpPr>
        <p:spPr/>
        <p:txBody>
          <a:bodyPr/>
          <a:lstStyle/>
          <a:p>
            <a:endParaRPr lang="sv-SE" dirty="0"/>
          </a:p>
        </p:txBody>
      </p:sp>
      <p:sp>
        <p:nvSpPr>
          <p:cNvPr id="5" name="Platshållare för sidfot 4"/>
          <p:cNvSpPr>
            <a:spLocks noGrp="1"/>
          </p:cNvSpPr>
          <p:nvPr>
            <p:ph type="ftr" sz="quarter" idx="11"/>
          </p:nvPr>
        </p:nvSpPr>
        <p:spPr/>
        <p:txBody>
          <a:bodyPr/>
          <a:lstStyle/>
          <a:p>
            <a:r>
              <a:rPr lang="sv-SE"/>
              <a:t>Sveriges kunskapsmyndighet för vård och omsorg </a:t>
            </a:r>
            <a:endParaRPr lang="sv-SE" dirty="0"/>
          </a:p>
        </p:txBody>
      </p:sp>
      <p:sp>
        <p:nvSpPr>
          <p:cNvPr id="6" name="Platshållare för bildnummer 5"/>
          <p:cNvSpPr>
            <a:spLocks noGrp="1"/>
          </p:cNvSpPr>
          <p:nvPr>
            <p:ph type="sldNum" sz="quarter" idx="12"/>
          </p:nvPr>
        </p:nvSpPr>
        <p:spPr/>
        <p:txBody>
          <a:bodyPr/>
          <a:lstStyle/>
          <a:p>
            <a:fld id="{F3A1DABF-CD59-47A1-8187-10F3203EF599}" type="slidenum">
              <a:rPr lang="sv-SE" smtClean="0"/>
              <a:t>‹#›</a:t>
            </a:fld>
            <a:endParaRPr lang="sv-SE" dirty="0"/>
          </a:p>
        </p:txBody>
      </p:sp>
      <p:sp>
        <p:nvSpPr>
          <p:cNvPr id="8" name="Platshållare för innehåll 7"/>
          <p:cNvSpPr>
            <a:spLocks noGrp="1"/>
          </p:cNvSpPr>
          <p:nvPr>
            <p:ph sz="quarter" idx="13"/>
          </p:nvPr>
        </p:nvSpPr>
        <p:spPr>
          <a:xfrm>
            <a:off x="5807968" y="2060206"/>
            <a:ext cx="4540416" cy="3708400"/>
          </a:xfrm>
        </p:spPr>
        <p:txBody>
          <a:bodyPr/>
          <a:lstStyle>
            <a:lvl1pPr>
              <a:spcBef>
                <a:spcPts val="800"/>
              </a:spcBef>
              <a:defRPr sz="2600" b="0"/>
            </a:lvl1pPr>
            <a:lvl2pPr>
              <a:defRPr sz="2000"/>
            </a:lvl2pPr>
            <a:lvl3pPr>
              <a:defRPr sz="1600"/>
            </a:lvl3pPr>
            <a:lvl4pPr>
              <a:defRPr sz="1400"/>
            </a:lvl4pPr>
            <a:lvl5pPr marL="927100" indent="0">
              <a:buNone/>
              <a:defRPr/>
            </a:lvl5p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sv-SE" dirty="0"/>
          </a:p>
        </p:txBody>
      </p:sp>
      <p:sp>
        <p:nvSpPr>
          <p:cNvPr id="10" name="Platshållare för text 9"/>
          <p:cNvSpPr>
            <a:spLocks noGrp="1"/>
          </p:cNvSpPr>
          <p:nvPr>
            <p:ph type="body" sz="quarter" idx="14" hasCustomPrompt="1"/>
          </p:nvPr>
        </p:nvSpPr>
        <p:spPr>
          <a:xfrm>
            <a:off x="1" y="2113906"/>
            <a:ext cx="5422900" cy="3455988"/>
          </a:xfrm>
          <a:solidFill>
            <a:schemeClr val="accent4"/>
          </a:solidFill>
          <a:ln>
            <a:noFill/>
          </a:ln>
        </p:spPr>
        <p:txBody>
          <a:bodyPr lIns="180000" tIns="180000" rIns="180000" bIns="180000" anchor="ctr" anchorCtr="1"/>
          <a:lstStyle>
            <a:lvl1pPr marL="0" indent="0" algn="ctr">
              <a:buNone/>
              <a:defRPr sz="2600" b="0" i="1">
                <a:solidFill>
                  <a:srgbClr val="FFFFFF"/>
                </a:solidFill>
              </a:defRPr>
            </a:lvl1pPr>
            <a:lvl2pPr>
              <a:defRPr sz="3000" b="0" i="1">
                <a:solidFill>
                  <a:srgbClr val="E6C99B"/>
                </a:solidFill>
              </a:defRPr>
            </a:lvl2pPr>
            <a:lvl3pPr>
              <a:defRPr sz="3000" b="0" i="1">
                <a:solidFill>
                  <a:srgbClr val="E6C99B"/>
                </a:solidFill>
              </a:defRPr>
            </a:lvl3pPr>
            <a:lvl4pPr>
              <a:defRPr sz="3000" b="0" i="1">
                <a:solidFill>
                  <a:srgbClr val="E6C99B"/>
                </a:solidFill>
              </a:defRPr>
            </a:lvl4pPr>
            <a:lvl5pPr>
              <a:defRPr sz="3000" b="0" i="1">
                <a:solidFill>
                  <a:srgbClr val="E6C99B"/>
                </a:solidFill>
              </a:defRPr>
            </a:lvl5pPr>
          </a:lstStyle>
          <a:p>
            <a:pPr lvl="0"/>
            <a:r>
              <a:rPr lang="sv-SE" dirty="0"/>
              <a:t>Klicka här för att </a:t>
            </a:r>
            <a:br>
              <a:rPr lang="sv-SE" dirty="0"/>
            </a:br>
            <a:r>
              <a:rPr lang="sv-SE" dirty="0"/>
              <a:t>ändra format på bakgrundstexten</a:t>
            </a:r>
          </a:p>
        </p:txBody>
      </p:sp>
    </p:spTree>
    <p:extLst>
      <p:ext uri="{BB962C8B-B14F-4D97-AF65-F5344CB8AC3E}">
        <p14:creationId xmlns:p14="http://schemas.microsoft.com/office/powerpoint/2010/main" val="306351823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image" Target="../media/image1.emf"/></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33.xml"/><Relationship Id="rId13" Type="http://schemas.openxmlformats.org/officeDocument/2006/relationships/slideLayout" Target="../slideLayouts/slideLayout38.xml"/><Relationship Id="rId18" Type="http://schemas.openxmlformats.org/officeDocument/2006/relationships/slideLayout" Target="../slideLayouts/slideLayout43.xml"/><Relationship Id="rId26" Type="http://schemas.openxmlformats.org/officeDocument/2006/relationships/slideLayout" Target="../slideLayouts/slideLayout51.xml"/><Relationship Id="rId3" Type="http://schemas.openxmlformats.org/officeDocument/2006/relationships/slideLayout" Target="../slideLayouts/slideLayout28.xml"/><Relationship Id="rId21" Type="http://schemas.openxmlformats.org/officeDocument/2006/relationships/slideLayout" Target="../slideLayouts/slideLayout46.xml"/><Relationship Id="rId7" Type="http://schemas.openxmlformats.org/officeDocument/2006/relationships/slideLayout" Target="../slideLayouts/slideLayout32.xml"/><Relationship Id="rId12" Type="http://schemas.openxmlformats.org/officeDocument/2006/relationships/slideLayout" Target="../slideLayouts/slideLayout37.xml"/><Relationship Id="rId17" Type="http://schemas.openxmlformats.org/officeDocument/2006/relationships/slideLayout" Target="../slideLayouts/slideLayout42.xml"/><Relationship Id="rId25" Type="http://schemas.openxmlformats.org/officeDocument/2006/relationships/slideLayout" Target="../slideLayouts/slideLayout50.xml"/><Relationship Id="rId2" Type="http://schemas.openxmlformats.org/officeDocument/2006/relationships/slideLayout" Target="../slideLayouts/slideLayout27.xml"/><Relationship Id="rId16" Type="http://schemas.openxmlformats.org/officeDocument/2006/relationships/slideLayout" Target="../slideLayouts/slideLayout41.xml"/><Relationship Id="rId20" Type="http://schemas.openxmlformats.org/officeDocument/2006/relationships/slideLayout" Target="../slideLayouts/slideLayout45.xml"/><Relationship Id="rId1" Type="http://schemas.openxmlformats.org/officeDocument/2006/relationships/slideLayout" Target="../slideLayouts/slideLayout26.xml"/><Relationship Id="rId6" Type="http://schemas.openxmlformats.org/officeDocument/2006/relationships/slideLayout" Target="../slideLayouts/slideLayout31.xml"/><Relationship Id="rId11" Type="http://schemas.openxmlformats.org/officeDocument/2006/relationships/slideLayout" Target="../slideLayouts/slideLayout36.xml"/><Relationship Id="rId24" Type="http://schemas.openxmlformats.org/officeDocument/2006/relationships/slideLayout" Target="../slideLayouts/slideLayout49.xml"/><Relationship Id="rId5" Type="http://schemas.openxmlformats.org/officeDocument/2006/relationships/slideLayout" Target="../slideLayouts/slideLayout30.xml"/><Relationship Id="rId15" Type="http://schemas.openxmlformats.org/officeDocument/2006/relationships/slideLayout" Target="../slideLayouts/slideLayout40.xml"/><Relationship Id="rId23" Type="http://schemas.openxmlformats.org/officeDocument/2006/relationships/slideLayout" Target="../slideLayouts/slideLayout48.xml"/><Relationship Id="rId28" Type="http://schemas.openxmlformats.org/officeDocument/2006/relationships/image" Target="../media/image1.emf"/><Relationship Id="rId10" Type="http://schemas.openxmlformats.org/officeDocument/2006/relationships/slideLayout" Target="../slideLayouts/slideLayout35.xml"/><Relationship Id="rId19" Type="http://schemas.openxmlformats.org/officeDocument/2006/relationships/slideLayout" Target="../slideLayouts/slideLayout44.xml"/><Relationship Id="rId4" Type="http://schemas.openxmlformats.org/officeDocument/2006/relationships/slideLayout" Target="../slideLayouts/slideLayout29.xml"/><Relationship Id="rId9" Type="http://schemas.openxmlformats.org/officeDocument/2006/relationships/slideLayout" Target="../slideLayouts/slideLayout34.xml"/><Relationship Id="rId14" Type="http://schemas.openxmlformats.org/officeDocument/2006/relationships/slideLayout" Target="../slideLayouts/slideLayout39.xml"/><Relationship Id="rId22" Type="http://schemas.openxmlformats.org/officeDocument/2006/relationships/slideLayout" Target="../slideLayouts/slideLayout47.xml"/><Relationship Id="rId27" Type="http://schemas.openxmlformats.org/officeDocument/2006/relationships/theme" Target="../theme/theme2.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59.xml"/><Relationship Id="rId13" Type="http://schemas.openxmlformats.org/officeDocument/2006/relationships/slideLayout" Target="../slideLayouts/slideLayout64.xml"/><Relationship Id="rId3" Type="http://schemas.openxmlformats.org/officeDocument/2006/relationships/slideLayout" Target="../slideLayouts/slideLayout54.xml"/><Relationship Id="rId7" Type="http://schemas.openxmlformats.org/officeDocument/2006/relationships/slideLayout" Target="../slideLayouts/slideLayout58.xml"/><Relationship Id="rId12" Type="http://schemas.openxmlformats.org/officeDocument/2006/relationships/slideLayout" Target="../slideLayouts/slideLayout63.xml"/><Relationship Id="rId2" Type="http://schemas.openxmlformats.org/officeDocument/2006/relationships/slideLayout" Target="../slideLayouts/slideLayout53.xml"/><Relationship Id="rId1" Type="http://schemas.openxmlformats.org/officeDocument/2006/relationships/slideLayout" Target="../slideLayouts/slideLayout52.xml"/><Relationship Id="rId6" Type="http://schemas.openxmlformats.org/officeDocument/2006/relationships/slideLayout" Target="../slideLayouts/slideLayout57.xml"/><Relationship Id="rId11" Type="http://schemas.openxmlformats.org/officeDocument/2006/relationships/slideLayout" Target="../slideLayouts/slideLayout62.xml"/><Relationship Id="rId5" Type="http://schemas.openxmlformats.org/officeDocument/2006/relationships/slideLayout" Target="../slideLayouts/slideLayout56.xml"/><Relationship Id="rId10" Type="http://schemas.openxmlformats.org/officeDocument/2006/relationships/slideLayout" Target="../slideLayouts/slideLayout61.xml"/><Relationship Id="rId4" Type="http://schemas.openxmlformats.org/officeDocument/2006/relationships/slideLayout" Target="../slideLayouts/slideLayout55.xml"/><Relationship Id="rId9" Type="http://schemas.openxmlformats.org/officeDocument/2006/relationships/slideLayout" Target="../slideLayouts/slideLayout60.xml"/><Relationship Id="rId14" Type="http://schemas.openxmlformats.org/officeDocument/2006/relationships/theme" Target="../theme/theme3.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rgbClr val="FFFFFF"/>
        </a:solidFill>
        <a:effectLst/>
      </p:bgPr>
    </p:bg>
    <p:spTree>
      <p:nvGrpSpPr>
        <p:cNvPr id="1" name=""/>
        <p:cNvGrpSpPr/>
        <p:nvPr/>
      </p:nvGrpSpPr>
      <p:grpSpPr>
        <a:xfrm>
          <a:off x="0" y="0"/>
          <a:ext cx="0" cy="0"/>
          <a:chOff x="0" y="0"/>
          <a:chExt cx="0" cy="0"/>
        </a:xfrm>
      </p:grpSpPr>
      <p:sp>
        <p:nvSpPr>
          <p:cNvPr id="2" name="Platshållare för rubrik 1"/>
          <p:cNvSpPr>
            <a:spLocks noGrp="1"/>
          </p:cNvSpPr>
          <p:nvPr>
            <p:ph type="title"/>
          </p:nvPr>
        </p:nvSpPr>
        <p:spPr>
          <a:xfrm>
            <a:off x="1071792" y="686594"/>
            <a:ext cx="9268800" cy="1296144"/>
          </a:xfrm>
          <a:prstGeom prst="rect">
            <a:avLst/>
          </a:prstGeom>
        </p:spPr>
        <p:txBody>
          <a:bodyPr vert="horz" lIns="0" tIns="0" rIns="0" bIns="0" rtlCol="0" anchor="t" anchorCtr="0">
            <a:noAutofit/>
          </a:bodyPr>
          <a:lstStyle/>
          <a:p>
            <a:r>
              <a:rPr lang="sv-SE" dirty="0"/>
              <a:t>Klicka här för att ändra format</a:t>
            </a:r>
          </a:p>
        </p:txBody>
      </p:sp>
      <p:sp>
        <p:nvSpPr>
          <p:cNvPr id="3" name="Platshållare för text 2"/>
          <p:cNvSpPr>
            <a:spLocks noGrp="1"/>
          </p:cNvSpPr>
          <p:nvPr>
            <p:ph type="body" idx="1"/>
          </p:nvPr>
        </p:nvSpPr>
        <p:spPr>
          <a:xfrm>
            <a:off x="1068918" y="2057400"/>
            <a:ext cx="9268485" cy="3695131"/>
          </a:xfrm>
          <a:prstGeom prst="rect">
            <a:avLst/>
          </a:prstGeom>
        </p:spPr>
        <p:txBody>
          <a:bodyPr vert="horz" lIns="0" tIns="0" rIns="0" bIns="0" rtlCol="0" anchor="t" anchorCtr="0">
            <a:noAutofit/>
          </a:bodyPr>
          <a:lstStyle/>
          <a:p>
            <a:pPr lvl="0"/>
            <a:r>
              <a:rPr lang="sv-SE" dirty="0"/>
              <a:t>Klicka här för att ändra format på bakgrundstexten</a:t>
            </a:r>
          </a:p>
          <a:p>
            <a:pPr lvl="1"/>
            <a:r>
              <a:rPr lang="sv-SE" dirty="0"/>
              <a:t>Nivå två</a:t>
            </a:r>
          </a:p>
          <a:p>
            <a:pPr lvl="2"/>
            <a:r>
              <a:rPr lang="sv-SE" dirty="0"/>
              <a:t>Nivå tre</a:t>
            </a:r>
          </a:p>
          <a:p>
            <a:pPr lvl="3"/>
            <a:r>
              <a:rPr lang="sv-SE" dirty="0"/>
              <a:t>Nivå fyra</a:t>
            </a:r>
          </a:p>
          <a:p>
            <a:pPr lvl="4"/>
            <a:r>
              <a:rPr lang="sv-SE" dirty="0"/>
              <a:t>Nivå fem</a:t>
            </a:r>
          </a:p>
        </p:txBody>
      </p:sp>
      <p:sp>
        <p:nvSpPr>
          <p:cNvPr id="4" name="Platshållare för datum 3"/>
          <p:cNvSpPr>
            <a:spLocks noGrp="1"/>
          </p:cNvSpPr>
          <p:nvPr>
            <p:ph type="dt" sz="half" idx="2"/>
          </p:nvPr>
        </p:nvSpPr>
        <p:spPr>
          <a:xfrm>
            <a:off x="9896121" y="6295896"/>
            <a:ext cx="1536170" cy="267235"/>
          </a:xfrm>
          <a:prstGeom prst="rect">
            <a:avLst/>
          </a:prstGeom>
        </p:spPr>
        <p:txBody>
          <a:bodyPr vert="horz" lIns="0" tIns="0" rIns="0" bIns="0" rtlCol="0" anchor="ctr"/>
          <a:lstStyle>
            <a:lvl1pPr algn="l">
              <a:defRPr sz="800">
                <a:solidFill>
                  <a:schemeClr val="accent4"/>
                </a:solidFill>
                <a:latin typeface="Arial" panose="020B0604020202020204" pitchFamily="34" charset="0"/>
                <a:cs typeface="Arial" panose="020B0604020202020204" pitchFamily="34" charset="0"/>
              </a:defRPr>
            </a:lvl1pPr>
          </a:lstStyle>
          <a:p>
            <a:endParaRPr lang="sv-SE" dirty="0"/>
          </a:p>
        </p:txBody>
      </p:sp>
      <p:sp>
        <p:nvSpPr>
          <p:cNvPr id="5" name="Platshållare för sidfot 4"/>
          <p:cNvSpPr>
            <a:spLocks noGrp="1"/>
          </p:cNvSpPr>
          <p:nvPr>
            <p:ph type="ftr" sz="quarter" idx="3"/>
          </p:nvPr>
        </p:nvSpPr>
        <p:spPr>
          <a:xfrm>
            <a:off x="2753728" y="6295894"/>
            <a:ext cx="5400000" cy="267235"/>
          </a:xfrm>
          <a:prstGeom prst="rect">
            <a:avLst/>
          </a:prstGeom>
        </p:spPr>
        <p:txBody>
          <a:bodyPr vert="horz" lIns="0" tIns="0" rIns="0" bIns="0" rtlCol="0" anchor="ctr"/>
          <a:lstStyle>
            <a:lvl1pPr algn="l">
              <a:defRPr sz="800">
                <a:solidFill>
                  <a:schemeClr val="accent4"/>
                </a:solidFill>
                <a:latin typeface="Arial" panose="020B0604020202020204" pitchFamily="34" charset="0"/>
                <a:cs typeface="Arial" panose="020B0604020202020204" pitchFamily="34" charset="0"/>
              </a:defRPr>
            </a:lvl1pPr>
          </a:lstStyle>
          <a:p>
            <a:r>
              <a:rPr lang="sv-SE"/>
              <a:t>Sveriges kunskapsmyndighet för vård och omsorg </a:t>
            </a:r>
            <a:endParaRPr lang="sv-SE" dirty="0"/>
          </a:p>
        </p:txBody>
      </p:sp>
      <p:sp>
        <p:nvSpPr>
          <p:cNvPr id="6" name="Platshållare för bildnummer 5"/>
          <p:cNvSpPr>
            <a:spLocks noGrp="1"/>
          </p:cNvSpPr>
          <p:nvPr>
            <p:ph type="sldNum" sz="quarter" idx="4"/>
          </p:nvPr>
        </p:nvSpPr>
        <p:spPr>
          <a:xfrm>
            <a:off x="11211984" y="6295895"/>
            <a:ext cx="576725" cy="267235"/>
          </a:xfrm>
          <a:prstGeom prst="rect">
            <a:avLst/>
          </a:prstGeom>
        </p:spPr>
        <p:txBody>
          <a:bodyPr vert="horz" lIns="0" tIns="0" rIns="0" bIns="0" rtlCol="0" anchor="ctr"/>
          <a:lstStyle>
            <a:lvl1pPr algn="r">
              <a:defRPr sz="800">
                <a:solidFill>
                  <a:schemeClr val="accent4"/>
                </a:solidFill>
                <a:latin typeface="Arial" panose="020B0604020202020204" pitchFamily="34" charset="0"/>
                <a:cs typeface="Arial" panose="020B0604020202020204" pitchFamily="34" charset="0"/>
              </a:defRPr>
            </a:lvl1pPr>
          </a:lstStyle>
          <a:p>
            <a:fld id="{F3A1DABF-CD59-47A1-8187-10F3203EF599}" type="slidenum">
              <a:rPr lang="sv-SE" smtClean="0"/>
              <a:pPr/>
              <a:t>‹#›</a:t>
            </a:fld>
            <a:endParaRPr lang="sv-SE" dirty="0"/>
          </a:p>
        </p:txBody>
      </p:sp>
      <p:cxnSp>
        <p:nvCxnSpPr>
          <p:cNvPr id="9" name="Rak 8"/>
          <p:cNvCxnSpPr/>
          <p:nvPr/>
        </p:nvCxnSpPr>
        <p:spPr>
          <a:xfrm>
            <a:off x="-483079" y="5652398"/>
            <a:ext cx="333555" cy="0"/>
          </a:xfrm>
          <a:prstGeom prst="line">
            <a:avLst/>
          </a:prstGeom>
          <a:ln>
            <a:solidFill>
              <a:srgbClr val="00263E"/>
            </a:solidFill>
          </a:ln>
        </p:spPr>
        <p:style>
          <a:lnRef idx="1">
            <a:schemeClr val="accent1"/>
          </a:lnRef>
          <a:fillRef idx="0">
            <a:schemeClr val="accent1"/>
          </a:fillRef>
          <a:effectRef idx="0">
            <a:schemeClr val="accent1"/>
          </a:effectRef>
          <a:fontRef idx="minor">
            <a:schemeClr val="tx1"/>
          </a:fontRef>
        </p:style>
      </p:cxnSp>
      <p:cxnSp>
        <p:nvCxnSpPr>
          <p:cNvPr id="11" name="Rak 10"/>
          <p:cNvCxnSpPr/>
          <p:nvPr/>
        </p:nvCxnSpPr>
        <p:spPr>
          <a:xfrm>
            <a:off x="-483079" y="6195324"/>
            <a:ext cx="333555" cy="0"/>
          </a:xfrm>
          <a:prstGeom prst="line">
            <a:avLst/>
          </a:prstGeom>
          <a:ln>
            <a:solidFill>
              <a:srgbClr val="00263E"/>
            </a:solidFill>
          </a:ln>
        </p:spPr>
        <p:style>
          <a:lnRef idx="1">
            <a:schemeClr val="accent1"/>
          </a:lnRef>
          <a:fillRef idx="0">
            <a:schemeClr val="accent1"/>
          </a:fillRef>
          <a:effectRef idx="0">
            <a:schemeClr val="accent1"/>
          </a:effectRef>
          <a:fontRef idx="minor">
            <a:schemeClr val="tx1"/>
          </a:fontRef>
        </p:style>
      </p:cxnSp>
      <p:cxnSp>
        <p:nvCxnSpPr>
          <p:cNvPr id="12" name="Rak 11"/>
          <p:cNvCxnSpPr/>
          <p:nvPr/>
        </p:nvCxnSpPr>
        <p:spPr>
          <a:xfrm>
            <a:off x="-483079" y="2120322"/>
            <a:ext cx="333555" cy="0"/>
          </a:xfrm>
          <a:prstGeom prst="line">
            <a:avLst/>
          </a:prstGeom>
          <a:ln>
            <a:solidFill>
              <a:srgbClr val="00263E"/>
            </a:solidFill>
          </a:ln>
        </p:spPr>
        <p:style>
          <a:lnRef idx="1">
            <a:schemeClr val="accent1"/>
          </a:lnRef>
          <a:fillRef idx="0">
            <a:schemeClr val="accent1"/>
          </a:fillRef>
          <a:effectRef idx="0">
            <a:schemeClr val="accent1"/>
          </a:effectRef>
          <a:fontRef idx="minor">
            <a:schemeClr val="tx1"/>
          </a:fontRef>
        </p:style>
      </p:cxnSp>
      <p:cxnSp>
        <p:nvCxnSpPr>
          <p:cNvPr id="13" name="Rak 12"/>
          <p:cNvCxnSpPr/>
          <p:nvPr/>
        </p:nvCxnSpPr>
        <p:spPr>
          <a:xfrm>
            <a:off x="-483079" y="702175"/>
            <a:ext cx="333555" cy="0"/>
          </a:xfrm>
          <a:prstGeom prst="line">
            <a:avLst/>
          </a:prstGeom>
          <a:ln>
            <a:solidFill>
              <a:srgbClr val="00263E"/>
            </a:solidFill>
          </a:ln>
        </p:spPr>
        <p:style>
          <a:lnRef idx="1">
            <a:schemeClr val="accent1"/>
          </a:lnRef>
          <a:fillRef idx="0">
            <a:schemeClr val="accent1"/>
          </a:fillRef>
          <a:effectRef idx="0">
            <a:schemeClr val="accent1"/>
          </a:effectRef>
          <a:fontRef idx="minor">
            <a:schemeClr val="tx1"/>
          </a:fontRef>
        </p:style>
      </p:cxnSp>
      <p:cxnSp>
        <p:nvCxnSpPr>
          <p:cNvPr id="14" name="Rak 13"/>
          <p:cNvCxnSpPr/>
          <p:nvPr/>
        </p:nvCxnSpPr>
        <p:spPr>
          <a:xfrm>
            <a:off x="12353029" y="5652398"/>
            <a:ext cx="333555" cy="0"/>
          </a:xfrm>
          <a:prstGeom prst="line">
            <a:avLst/>
          </a:prstGeom>
          <a:ln>
            <a:solidFill>
              <a:srgbClr val="00263E"/>
            </a:solidFill>
          </a:ln>
        </p:spPr>
        <p:style>
          <a:lnRef idx="1">
            <a:schemeClr val="accent1"/>
          </a:lnRef>
          <a:fillRef idx="0">
            <a:schemeClr val="accent1"/>
          </a:fillRef>
          <a:effectRef idx="0">
            <a:schemeClr val="accent1"/>
          </a:effectRef>
          <a:fontRef idx="minor">
            <a:schemeClr val="tx1"/>
          </a:fontRef>
        </p:style>
      </p:cxnSp>
      <p:cxnSp>
        <p:nvCxnSpPr>
          <p:cNvPr id="15" name="Rak 14"/>
          <p:cNvCxnSpPr/>
          <p:nvPr/>
        </p:nvCxnSpPr>
        <p:spPr>
          <a:xfrm>
            <a:off x="12353029" y="6195324"/>
            <a:ext cx="333555" cy="0"/>
          </a:xfrm>
          <a:prstGeom prst="line">
            <a:avLst/>
          </a:prstGeom>
          <a:ln>
            <a:solidFill>
              <a:srgbClr val="00263E"/>
            </a:solidFill>
          </a:ln>
        </p:spPr>
        <p:style>
          <a:lnRef idx="1">
            <a:schemeClr val="accent1"/>
          </a:lnRef>
          <a:fillRef idx="0">
            <a:schemeClr val="accent1"/>
          </a:fillRef>
          <a:effectRef idx="0">
            <a:schemeClr val="accent1"/>
          </a:effectRef>
          <a:fontRef idx="minor">
            <a:schemeClr val="tx1"/>
          </a:fontRef>
        </p:style>
      </p:cxnSp>
      <p:cxnSp>
        <p:nvCxnSpPr>
          <p:cNvPr id="16" name="Rak 15"/>
          <p:cNvCxnSpPr/>
          <p:nvPr/>
        </p:nvCxnSpPr>
        <p:spPr>
          <a:xfrm>
            <a:off x="12353029" y="2120322"/>
            <a:ext cx="333555" cy="0"/>
          </a:xfrm>
          <a:prstGeom prst="line">
            <a:avLst/>
          </a:prstGeom>
          <a:ln>
            <a:solidFill>
              <a:srgbClr val="00263E"/>
            </a:solidFill>
          </a:ln>
        </p:spPr>
        <p:style>
          <a:lnRef idx="1">
            <a:schemeClr val="accent1"/>
          </a:lnRef>
          <a:fillRef idx="0">
            <a:schemeClr val="accent1"/>
          </a:fillRef>
          <a:effectRef idx="0">
            <a:schemeClr val="accent1"/>
          </a:effectRef>
          <a:fontRef idx="minor">
            <a:schemeClr val="tx1"/>
          </a:fontRef>
        </p:style>
      </p:cxnSp>
      <p:cxnSp>
        <p:nvCxnSpPr>
          <p:cNvPr id="17" name="Rak 16"/>
          <p:cNvCxnSpPr/>
          <p:nvPr/>
        </p:nvCxnSpPr>
        <p:spPr>
          <a:xfrm>
            <a:off x="12353029" y="702175"/>
            <a:ext cx="333555" cy="0"/>
          </a:xfrm>
          <a:prstGeom prst="line">
            <a:avLst/>
          </a:prstGeom>
          <a:ln>
            <a:solidFill>
              <a:srgbClr val="00263E"/>
            </a:solidFill>
          </a:ln>
        </p:spPr>
        <p:style>
          <a:lnRef idx="1">
            <a:schemeClr val="accent1"/>
          </a:lnRef>
          <a:fillRef idx="0">
            <a:schemeClr val="accent1"/>
          </a:fillRef>
          <a:effectRef idx="0">
            <a:schemeClr val="accent1"/>
          </a:effectRef>
          <a:fontRef idx="minor">
            <a:schemeClr val="tx1"/>
          </a:fontRef>
        </p:style>
      </p:cxnSp>
      <p:cxnSp>
        <p:nvCxnSpPr>
          <p:cNvPr id="18" name="Rak 17"/>
          <p:cNvCxnSpPr/>
          <p:nvPr/>
        </p:nvCxnSpPr>
        <p:spPr>
          <a:xfrm flipV="1">
            <a:off x="1070115" y="-229676"/>
            <a:ext cx="0" cy="138022"/>
          </a:xfrm>
          <a:prstGeom prst="line">
            <a:avLst/>
          </a:prstGeom>
          <a:ln>
            <a:solidFill>
              <a:srgbClr val="00263E"/>
            </a:solidFill>
          </a:ln>
        </p:spPr>
        <p:style>
          <a:lnRef idx="1">
            <a:schemeClr val="accent1"/>
          </a:lnRef>
          <a:fillRef idx="0">
            <a:schemeClr val="accent1"/>
          </a:fillRef>
          <a:effectRef idx="0">
            <a:schemeClr val="accent1"/>
          </a:effectRef>
          <a:fontRef idx="minor">
            <a:schemeClr val="tx1"/>
          </a:fontRef>
        </p:style>
      </p:cxnSp>
      <p:cxnSp>
        <p:nvCxnSpPr>
          <p:cNvPr id="19" name="Rak 18"/>
          <p:cNvCxnSpPr/>
          <p:nvPr/>
        </p:nvCxnSpPr>
        <p:spPr>
          <a:xfrm flipV="1">
            <a:off x="10335684" y="-229676"/>
            <a:ext cx="0" cy="138022"/>
          </a:xfrm>
          <a:prstGeom prst="line">
            <a:avLst/>
          </a:prstGeom>
          <a:ln>
            <a:solidFill>
              <a:srgbClr val="00263E"/>
            </a:solidFill>
          </a:ln>
        </p:spPr>
        <p:style>
          <a:lnRef idx="1">
            <a:schemeClr val="accent1"/>
          </a:lnRef>
          <a:fillRef idx="0">
            <a:schemeClr val="accent1"/>
          </a:fillRef>
          <a:effectRef idx="0">
            <a:schemeClr val="accent1"/>
          </a:effectRef>
          <a:fontRef idx="minor">
            <a:schemeClr val="tx1"/>
          </a:fontRef>
        </p:style>
      </p:cxnSp>
      <p:cxnSp>
        <p:nvCxnSpPr>
          <p:cNvPr id="20" name="Rak 19"/>
          <p:cNvCxnSpPr/>
          <p:nvPr/>
        </p:nvCxnSpPr>
        <p:spPr>
          <a:xfrm flipV="1">
            <a:off x="1070115" y="6923599"/>
            <a:ext cx="0" cy="138022"/>
          </a:xfrm>
          <a:prstGeom prst="line">
            <a:avLst/>
          </a:prstGeom>
          <a:ln>
            <a:solidFill>
              <a:srgbClr val="00263E"/>
            </a:solidFill>
          </a:ln>
        </p:spPr>
        <p:style>
          <a:lnRef idx="1">
            <a:schemeClr val="accent1"/>
          </a:lnRef>
          <a:fillRef idx="0">
            <a:schemeClr val="accent1"/>
          </a:fillRef>
          <a:effectRef idx="0">
            <a:schemeClr val="accent1"/>
          </a:effectRef>
          <a:fontRef idx="minor">
            <a:schemeClr val="tx1"/>
          </a:fontRef>
        </p:style>
      </p:cxnSp>
      <p:cxnSp>
        <p:nvCxnSpPr>
          <p:cNvPr id="21" name="Rak 20"/>
          <p:cNvCxnSpPr/>
          <p:nvPr/>
        </p:nvCxnSpPr>
        <p:spPr>
          <a:xfrm flipV="1">
            <a:off x="10335684" y="6923599"/>
            <a:ext cx="0" cy="138022"/>
          </a:xfrm>
          <a:prstGeom prst="line">
            <a:avLst/>
          </a:prstGeom>
          <a:ln>
            <a:solidFill>
              <a:srgbClr val="00263E"/>
            </a:solidFill>
          </a:ln>
        </p:spPr>
        <p:style>
          <a:lnRef idx="1">
            <a:schemeClr val="accent1"/>
          </a:lnRef>
          <a:fillRef idx="0">
            <a:schemeClr val="accent1"/>
          </a:fillRef>
          <a:effectRef idx="0">
            <a:schemeClr val="accent1"/>
          </a:effectRef>
          <a:fontRef idx="minor">
            <a:schemeClr val="tx1"/>
          </a:fontRef>
        </p:style>
      </p:cxnSp>
      <p:pic>
        <p:nvPicPr>
          <p:cNvPr id="23" name="Bildobjekt 22"/>
          <p:cNvPicPr>
            <a:picLocks noChangeAspect="1"/>
          </p:cNvPicPr>
          <p:nvPr userDrawn="1"/>
        </p:nvPicPr>
        <p:blipFill>
          <a:blip r:embed="rId27">
            <a:extLst>
              <a:ext uri="{28A0092B-C50C-407E-A947-70E740481C1C}">
                <a14:useLocalDpi xmlns:a14="http://schemas.microsoft.com/office/drawing/2010/main" val="0"/>
              </a:ext>
            </a:extLst>
          </a:blip>
          <a:stretch>
            <a:fillRect/>
          </a:stretch>
        </p:blipFill>
        <p:spPr>
          <a:xfrm>
            <a:off x="1099097" y="6210000"/>
            <a:ext cx="1396800" cy="293233"/>
          </a:xfrm>
          <a:prstGeom prst="rect">
            <a:avLst/>
          </a:prstGeom>
        </p:spPr>
      </p:pic>
    </p:spTree>
    <p:extLst>
      <p:ext uri="{BB962C8B-B14F-4D97-AF65-F5344CB8AC3E}">
        <p14:creationId xmlns:p14="http://schemas.microsoft.com/office/powerpoint/2010/main" val="4064309307"/>
      </p:ext>
    </p:extLst>
  </p:cSld>
  <p:clrMap bg1="lt1" tx1="dk1" bg2="lt2" tx2="dk2" accent1="accent1" accent2="accent2" accent3="accent3" accent4="accent4" accent5="accent5" accent6="accent6" hlink="hlink" folHlink="folHlink"/>
  <p:sldLayoutIdLst>
    <p:sldLayoutId id="2147483649" r:id="rId1"/>
    <p:sldLayoutId id="2147483660" r:id="rId2"/>
    <p:sldLayoutId id="2147483699" r:id="rId3"/>
    <p:sldLayoutId id="2147483650" r:id="rId4"/>
    <p:sldLayoutId id="2147483665" r:id="rId5"/>
    <p:sldLayoutId id="2147483661" r:id="rId6"/>
    <p:sldLayoutId id="2147483662" r:id="rId7"/>
    <p:sldLayoutId id="2147483700" r:id="rId8"/>
    <p:sldLayoutId id="2147483663" r:id="rId9"/>
    <p:sldLayoutId id="2147483664" r:id="rId10"/>
    <p:sldLayoutId id="2147483703" r:id="rId11"/>
    <p:sldLayoutId id="2147483702" r:id="rId12"/>
    <p:sldLayoutId id="2147483704" r:id="rId13"/>
    <p:sldLayoutId id="2147483667" r:id="rId14"/>
    <p:sldLayoutId id="2147483705" r:id="rId15"/>
    <p:sldLayoutId id="2147483670" r:id="rId16"/>
    <p:sldLayoutId id="2147483668" r:id="rId17"/>
    <p:sldLayoutId id="2147483707" r:id="rId18"/>
    <p:sldLayoutId id="2147483706" r:id="rId19"/>
    <p:sldLayoutId id="2147483708" r:id="rId20"/>
    <p:sldLayoutId id="2147483709" r:id="rId21"/>
    <p:sldLayoutId id="2147483666" r:id="rId22"/>
    <p:sldLayoutId id="2147483669" r:id="rId23"/>
    <p:sldLayoutId id="2147483655" r:id="rId24"/>
    <p:sldLayoutId id="2147483654" r:id="rId25"/>
  </p:sldLayoutIdLst>
  <p:hf sldNum="0" hdr="0"/>
  <p:txStyles>
    <p:titleStyle>
      <a:lvl1pPr algn="l" defTabSz="914400" rtl="0" eaLnBrk="1" latinLnBrk="0" hangingPunct="1">
        <a:spcBef>
          <a:spcPct val="0"/>
        </a:spcBef>
        <a:buNone/>
        <a:defRPr sz="3400" b="1" kern="1200">
          <a:solidFill>
            <a:schemeClr val="accent4"/>
          </a:solidFill>
          <a:latin typeface="Arial" panose="020B0604020202020204" pitchFamily="34" charset="0"/>
          <a:ea typeface="+mj-ea"/>
          <a:cs typeface="Arial" panose="020B0604020202020204" pitchFamily="34" charset="0"/>
        </a:defRPr>
      </a:lvl1pPr>
    </p:titleStyle>
    <p:bodyStyle>
      <a:lvl1pPr marL="271463" indent="-271463" algn="l" defTabSz="914400" rtl="0" eaLnBrk="1" latinLnBrk="0" hangingPunct="1">
        <a:spcBef>
          <a:spcPts val="1900"/>
        </a:spcBef>
        <a:spcAft>
          <a:spcPts val="800"/>
        </a:spcAft>
        <a:buSzPct val="115000"/>
        <a:buFont typeface="Century Gothic" pitchFamily="34" charset="0"/>
        <a:buChar char="•"/>
        <a:defRPr sz="1900" b="1" kern="1200">
          <a:solidFill>
            <a:schemeClr val="accent4"/>
          </a:solidFill>
          <a:latin typeface="Arial" panose="020B0604020202020204" pitchFamily="34" charset="0"/>
          <a:ea typeface="+mn-ea"/>
          <a:cs typeface="Arial" panose="020B0604020202020204" pitchFamily="34" charset="0"/>
        </a:defRPr>
      </a:lvl1pPr>
      <a:lvl2pPr marL="520700" indent="-234950" algn="l" defTabSz="914400" rtl="0" eaLnBrk="1" latinLnBrk="0" hangingPunct="1">
        <a:spcBef>
          <a:spcPts val="0"/>
        </a:spcBef>
        <a:spcAft>
          <a:spcPts val="800"/>
        </a:spcAft>
        <a:buFont typeface="Arial" pitchFamily="34" charset="0"/>
        <a:buChar char="–"/>
        <a:defRPr sz="1900" b="0" kern="1200">
          <a:solidFill>
            <a:schemeClr val="accent4"/>
          </a:solidFill>
          <a:latin typeface="Arial" panose="020B0604020202020204" pitchFamily="34" charset="0"/>
          <a:ea typeface="+mn-ea"/>
          <a:cs typeface="Arial" panose="020B0604020202020204" pitchFamily="34" charset="0"/>
        </a:defRPr>
      </a:lvl2pPr>
      <a:lvl3pPr marL="711200" indent="-171450" algn="l" defTabSz="914400" rtl="0" eaLnBrk="1" latinLnBrk="0" hangingPunct="1">
        <a:spcBef>
          <a:spcPts val="0"/>
        </a:spcBef>
        <a:spcAft>
          <a:spcPts val="800"/>
        </a:spcAft>
        <a:buFont typeface="Arial" pitchFamily="34" charset="0"/>
        <a:buChar char="•"/>
        <a:defRPr sz="1600" b="0" kern="1200">
          <a:solidFill>
            <a:schemeClr val="accent4"/>
          </a:solidFill>
          <a:latin typeface="Arial" panose="020B0604020202020204" pitchFamily="34" charset="0"/>
          <a:ea typeface="+mn-ea"/>
          <a:cs typeface="Arial" panose="020B0604020202020204" pitchFamily="34" charset="0"/>
        </a:defRPr>
      </a:lvl3pPr>
      <a:lvl4pPr marL="920750" indent="-196850" algn="l" defTabSz="914400" rtl="0" eaLnBrk="1" latinLnBrk="0" hangingPunct="1">
        <a:spcBef>
          <a:spcPts val="0"/>
        </a:spcBef>
        <a:spcAft>
          <a:spcPts val="800"/>
        </a:spcAft>
        <a:buFont typeface="Arial" pitchFamily="34" charset="0"/>
        <a:buChar char="–"/>
        <a:defRPr sz="1400" b="0" kern="1200">
          <a:solidFill>
            <a:schemeClr val="accent4"/>
          </a:solidFill>
          <a:latin typeface="Arial" panose="020B0604020202020204" pitchFamily="34" charset="0"/>
          <a:ea typeface="+mn-ea"/>
          <a:cs typeface="Arial" panose="020B0604020202020204" pitchFamily="34" charset="0"/>
        </a:defRPr>
      </a:lvl4pPr>
      <a:lvl5pPr marL="1073150" indent="-146050" algn="l" defTabSz="914400" rtl="0" eaLnBrk="1" latinLnBrk="0" hangingPunct="1">
        <a:spcBef>
          <a:spcPts val="0"/>
        </a:spcBef>
        <a:spcAft>
          <a:spcPts val="800"/>
        </a:spcAft>
        <a:buFont typeface="Arial" pitchFamily="34" charset="0"/>
        <a:buChar char="•"/>
        <a:defRPr sz="1200" b="0" kern="1200">
          <a:solidFill>
            <a:schemeClr val="accent4"/>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rgbClr val="FFFFFF"/>
        </a:solidFill>
        <a:effectLst/>
      </p:bgPr>
    </p:bg>
    <p:spTree>
      <p:nvGrpSpPr>
        <p:cNvPr id="1" name=""/>
        <p:cNvGrpSpPr/>
        <p:nvPr/>
      </p:nvGrpSpPr>
      <p:grpSpPr>
        <a:xfrm>
          <a:off x="0" y="0"/>
          <a:ext cx="0" cy="0"/>
          <a:chOff x="0" y="0"/>
          <a:chExt cx="0" cy="0"/>
        </a:xfrm>
      </p:grpSpPr>
      <p:sp>
        <p:nvSpPr>
          <p:cNvPr id="2" name="Platshållare för rubrik 1"/>
          <p:cNvSpPr>
            <a:spLocks noGrp="1"/>
          </p:cNvSpPr>
          <p:nvPr>
            <p:ph type="title"/>
          </p:nvPr>
        </p:nvSpPr>
        <p:spPr>
          <a:xfrm>
            <a:off x="1071792" y="686594"/>
            <a:ext cx="9268800" cy="1296144"/>
          </a:xfrm>
          <a:prstGeom prst="rect">
            <a:avLst/>
          </a:prstGeom>
        </p:spPr>
        <p:txBody>
          <a:bodyPr vert="horz" lIns="0" tIns="0" rIns="0" bIns="0" rtlCol="0" anchor="t" anchorCtr="0">
            <a:noAutofit/>
          </a:bodyPr>
          <a:lstStyle/>
          <a:p>
            <a:r>
              <a:rPr lang="sv-SE" dirty="0"/>
              <a:t>Klicka här för att ändra format</a:t>
            </a:r>
          </a:p>
        </p:txBody>
      </p:sp>
      <p:sp>
        <p:nvSpPr>
          <p:cNvPr id="3" name="Platshållare för text 2"/>
          <p:cNvSpPr>
            <a:spLocks noGrp="1"/>
          </p:cNvSpPr>
          <p:nvPr>
            <p:ph type="body" idx="1"/>
          </p:nvPr>
        </p:nvSpPr>
        <p:spPr>
          <a:xfrm>
            <a:off x="1068918" y="2057400"/>
            <a:ext cx="9268485" cy="3695131"/>
          </a:xfrm>
          <a:prstGeom prst="rect">
            <a:avLst/>
          </a:prstGeom>
        </p:spPr>
        <p:txBody>
          <a:bodyPr vert="horz" lIns="0" tIns="0" rIns="0" bIns="0" rtlCol="0" anchor="t" anchorCtr="0">
            <a:noAutofit/>
          </a:bodyPr>
          <a:lstStyle/>
          <a:p>
            <a:pPr lvl="0"/>
            <a:r>
              <a:rPr lang="sv-SE" dirty="0"/>
              <a:t>Klicka här för att ändra format på bakgrundstexten</a:t>
            </a:r>
          </a:p>
          <a:p>
            <a:pPr lvl="1"/>
            <a:r>
              <a:rPr lang="sv-SE" dirty="0"/>
              <a:t>Nivå två</a:t>
            </a:r>
          </a:p>
          <a:p>
            <a:pPr lvl="2"/>
            <a:r>
              <a:rPr lang="sv-SE" dirty="0"/>
              <a:t>Nivå tre</a:t>
            </a:r>
          </a:p>
          <a:p>
            <a:pPr lvl="3"/>
            <a:r>
              <a:rPr lang="sv-SE" dirty="0"/>
              <a:t>Nivå fyra</a:t>
            </a:r>
          </a:p>
          <a:p>
            <a:pPr lvl="4"/>
            <a:r>
              <a:rPr lang="sv-SE" dirty="0"/>
              <a:t>Nivå fem</a:t>
            </a:r>
          </a:p>
        </p:txBody>
      </p:sp>
      <p:sp>
        <p:nvSpPr>
          <p:cNvPr id="4" name="Platshållare för datum 3"/>
          <p:cNvSpPr>
            <a:spLocks noGrp="1"/>
          </p:cNvSpPr>
          <p:nvPr>
            <p:ph type="dt" sz="half" idx="2"/>
          </p:nvPr>
        </p:nvSpPr>
        <p:spPr>
          <a:xfrm>
            <a:off x="9896121" y="6295896"/>
            <a:ext cx="1536170" cy="267235"/>
          </a:xfrm>
          <a:prstGeom prst="rect">
            <a:avLst/>
          </a:prstGeom>
        </p:spPr>
        <p:txBody>
          <a:bodyPr vert="horz" lIns="0" tIns="0" rIns="0" bIns="0" rtlCol="0" anchor="ctr"/>
          <a:lstStyle>
            <a:lvl1pPr algn="l">
              <a:defRPr sz="800">
                <a:solidFill>
                  <a:schemeClr val="accent4"/>
                </a:solidFill>
                <a:latin typeface="Arial" panose="020B0604020202020204" pitchFamily="34" charset="0"/>
                <a:cs typeface="Arial" panose="020B0604020202020204" pitchFamily="34" charset="0"/>
              </a:defRPr>
            </a:lvl1pPr>
          </a:lstStyle>
          <a:p>
            <a:endParaRPr lang="sv-SE" dirty="0"/>
          </a:p>
        </p:txBody>
      </p:sp>
      <p:sp>
        <p:nvSpPr>
          <p:cNvPr id="5" name="Platshållare för sidfot 4"/>
          <p:cNvSpPr>
            <a:spLocks noGrp="1"/>
          </p:cNvSpPr>
          <p:nvPr>
            <p:ph type="ftr" sz="quarter" idx="3"/>
          </p:nvPr>
        </p:nvSpPr>
        <p:spPr>
          <a:xfrm>
            <a:off x="2753728" y="6295894"/>
            <a:ext cx="5400000" cy="267235"/>
          </a:xfrm>
          <a:prstGeom prst="rect">
            <a:avLst/>
          </a:prstGeom>
        </p:spPr>
        <p:txBody>
          <a:bodyPr vert="horz" lIns="0" tIns="0" rIns="0" bIns="0" rtlCol="0" anchor="ctr"/>
          <a:lstStyle>
            <a:lvl1pPr algn="l">
              <a:defRPr sz="800">
                <a:solidFill>
                  <a:schemeClr val="accent4"/>
                </a:solidFill>
                <a:latin typeface="Arial" panose="020B0604020202020204" pitchFamily="34" charset="0"/>
                <a:cs typeface="Arial" panose="020B0604020202020204" pitchFamily="34" charset="0"/>
              </a:defRPr>
            </a:lvl1pPr>
          </a:lstStyle>
          <a:p>
            <a:r>
              <a:rPr lang="sv-SE"/>
              <a:t>Sveriges kunskapsmyndighet för vård och omsorg </a:t>
            </a:r>
            <a:endParaRPr lang="sv-SE" dirty="0"/>
          </a:p>
        </p:txBody>
      </p:sp>
      <p:sp>
        <p:nvSpPr>
          <p:cNvPr id="6" name="Platshållare för bildnummer 5"/>
          <p:cNvSpPr>
            <a:spLocks noGrp="1"/>
          </p:cNvSpPr>
          <p:nvPr>
            <p:ph type="sldNum" sz="quarter" idx="4"/>
          </p:nvPr>
        </p:nvSpPr>
        <p:spPr>
          <a:xfrm>
            <a:off x="11211984" y="6295895"/>
            <a:ext cx="576725" cy="267235"/>
          </a:xfrm>
          <a:prstGeom prst="rect">
            <a:avLst/>
          </a:prstGeom>
        </p:spPr>
        <p:txBody>
          <a:bodyPr vert="horz" lIns="0" tIns="0" rIns="0" bIns="0" rtlCol="0" anchor="ctr"/>
          <a:lstStyle>
            <a:lvl1pPr algn="r">
              <a:defRPr sz="800">
                <a:solidFill>
                  <a:schemeClr val="accent4"/>
                </a:solidFill>
                <a:latin typeface="Arial" panose="020B0604020202020204" pitchFamily="34" charset="0"/>
                <a:cs typeface="Arial" panose="020B0604020202020204" pitchFamily="34" charset="0"/>
              </a:defRPr>
            </a:lvl1pPr>
          </a:lstStyle>
          <a:p>
            <a:fld id="{F3A1DABF-CD59-47A1-8187-10F3203EF599}" type="slidenum">
              <a:rPr lang="sv-SE" smtClean="0"/>
              <a:pPr/>
              <a:t>‹#›</a:t>
            </a:fld>
            <a:endParaRPr lang="sv-SE" dirty="0"/>
          </a:p>
        </p:txBody>
      </p:sp>
      <p:cxnSp>
        <p:nvCxnSpPr>
          <p:cNvPr id="9" name="Rak 8"/>
          <p:cNvCxnSpPr/>
          <p:nvPr/>
        </p:nvCxnSpPr>
        <p:spPr>
          <a:xfrm>
            <a:off x="-483079" y="5652398"/>
            <a:ext cx="333555" cy="0"/>
          </a:xfrm>
          <a:prstGeom prst="line">
            <a:avLst/>
          </a:prstGeom>
          <a:ln>
            <a:solidFill>
              <a:srgbClr val="00263E"/>
            </a:solidFill>
          </a:ln>
        </p:spPr>
        <p:style>
          <a:lnRef idx="1">
            <a:schemeClr val="accent1"/>
          </a:lnRef>
          <a:fillRef idx="0">
            <a:schemeClr val="accent1"/>
          </a:fillRef>
          <a:effectRef idx="0">
            <a:schemeClr val="accent1"/>
          </a:effectRef>
          <a:fontRef idx="minor">
            <a:schemeClr val="tx1"/>
          </a:fontRef>
        </p:style>
      </p:cxnSp>
      <p:cxnSp>
        <p:nvCxnSpPr>
          <p:cNvPr id="11" name="Rak 10"/>
          <p:cNvCxnSpPr/>
          <p:nvPr/>
        </p:nvCxnSpPr>
        <p:spPr>
          <a:xfrm>
            <a:off x="-483079" y="6195324"/>
            <a:ext cx="333555" cy="0"/>
          </a:xfrm>
          <a:prstGeom prst="line">
            <a:avLst/>
          </a:prstGeom>
          <a:ln>
            <a:solidFill>
              <a:srgbClr val="00263E"/>
            </a:solidFill>
          </a:ln>
        </p:spPr>
        <p:style>
          <a:lnRef idx="1">
            <a:schemeClr val="accent1"/>
          </a:lnRef>
          <a:fillRef idx="0">
            <a:schemeClr val="accent1"/>
          </a:fillRef>
          <a:effectRef idx="0">
            <a:schemeClr val="accent1"/>
          </a:effectRef>
          <a:fontRef idx="minor">
            <a:schemeClr val="tx1"/>
          </a:fontRef>
        </p:style>
      </p:cxnSp>
      <p:cxnSp>
        <p:nvCxnSpPr>
          <p:cNvPr id="12" name="Rak 11"/>
          <p:cNvCxnSpPr/>
          <p:nvPr/>
        </p:nvCxnSpPr>
        <p:spPr>
          <a:xfrm>
            <a:off x="-483079" y="2120322"/>
            <a:ext cx="333555" cy="0"/>
          </a:xfrm>
          <a:prstGeom prst="line">
            <a:avLst/>
          </a:prstGeom>
          <a:ln>
            <a:solidFill>
              <a:srgbClr val="00263E"/>
            </a:solidFill>
          </a:ln>
        </p:spPr>
        <p:style>
          <a:lnRef idx="1">
            <a:schemeClr val="accent1"/>
          </a:lnRef>
          <a:fillRef idx="0">
            <a:schemeClr val="accent1"/>
          </a:fillRef>
          <a:effectRef idx="0">
            <a:schemeClr val="accent1"/>
          </a:effectRef>
          <a:fontRef idx="minor">
            <a:schemeClr val="tx1"/>
          </a:fontRef>
        </p:style>
      </p:cxnSp>
      <p:cxnSp>
        <p:nvCxnSpPr>
          <p:cNvPr id="13" name="Rak 12"/>
          <p:cNvCxnSpPr/>
          <p:nvPr/>
        </p:nvCxnSpPr>
        <p:spPr>
          <a:xfrm>
            <a:off x="-483079" y="702175"/>
            <a:ext cx="333555" cy="0"/>
          </a:xfrm>
          <a:prstGeom prst="line">
            <a:avLst/>
          </a:prstGeom>
          <a:ln>
            <a:solidFill>
              <a:srgbClr val="00263E"/>
            </a:solidFill>
          </a:ln>
        </p:spPr>
        <p:style>
          <a:lnRef idx="1">
            <a:schemeClr val="accent1"/>
          </a:lnRef>
          <a:fillRef idx="0">
            <a:schemeClr val="accent1"/>
          </a:fillRef>
          <a:effectRef idx="0">
            <a:schemeClr val="accent1"/>
          </a:effectRef>
          <a:fontRef idx="minor">
            <a:schemeClr val="tx1"/>
          </a:fontRef>
        </p:style>
      </p:cxnSp>
      <p:cxnSp>
        <p:nvCxnSpPr>
          <p:cNvPr id="14" name="Rak 13"/>
          <p:cNvCxnSpPr/>
          <p:nvPr/>
        </p:nvCxnSpPr>
        <p:spPr>
          <a:xfrm>
            <a:off x="12353029" y="5652398"/>
            <a:ext cx="333555" cy="0"/>
          </a:xfrm>
          <a:prstGeom prst="line">
            <a:avLst/>
          </a:prstGeom>
          <a:ln>
            <a:solidFill>
              <a:srgbClr val="00263E"/>
            </a:solidFill>
          </a:ln>
        </p:spPr>
        <p:style>
          <a:lnRef idx="1">
            <a:schemeClr val="accent1"/>
          </a:lnRef>
          <a:fillRef idx="0">
            <a:schemeClr val="accent1"/>
          </a:fillRef>
          <a:effectRef idx="0">
            <a:schemeClr val="accent1"/>
          </a:effectRef>
          <a:fontRef idx="minor">
            <a:schemeClr val="tx1"/>
          </a:fontRef>
        </p:style>
      </p:cxnSp>
      <p:cxnSp>
        <p:nvCxnSpPr>
          <p:cNvPr id="15" name="Rak 14"/>
          <p:cNvCxnSpPr/>
          <p:nvPr/>
        </p:nvCxnSpPr>
        <p:spPr>
          <a:xfrm>
            <a:off x="12353029" y="6195324"/>
            <a:ext cx="333555" cy="0"/>
          </a:xfrm>
          <a:prstGeom prst="line">
            <a:avLst/>
          </a:prstGeom>
          <a:ln>
            <a:solidFill>
              <a:srgbClr val="00263E"/>
            </a:solidFill>
          </a:ln>
        </p:spPr>
        <p:style>
          <a:lnRef idx="1">
            <a:schemeClr val="accent1"/>
          </a:lnRef>
          <a:fillRef idx="0">
            <a:schemeClr val="accent1"/>
          </a:fillRef>
          <a:effectRef idx="0">
            <a:schemeClr val="accent1"/>
          </a:effectRef>
          <a:fontRef idx="minor">
            <a:schemeClr val="tx1"/>
          </a:fontRef>
        </p:style>
      </p:cxnSp>
      <p:cxnSp>
        <p:nvCxnSpPr>
          <p:cNvPr id="16" name="Rak 15"/>
          <p:cNvCxnSpPr/>
          <p:nvPr/>
        </p:nvCxnSpPr>
        <p:spPr>
          <a:xfrm>
            <a:off x="12353029" y="2120322"/>
            <a:ext cx="333555" cy="0"/>
          </a:xfrm>
          <a:prstGeom prst="line">
            <a:avLst/>
          </a:prstGeom>
          <a:ln>
            <a:solidFill>
              <a:srgbClr val="00263E"/>
            </a:solidFill>
          </a:ln>
        </p:spPr>
        <p:style>
          <a:lnRef idx="1">
            <a:schemeClr val="accent1"/>
          </a:lnRef>
          <a:fillRef idx="0">
            <a:schemeClr val="accent1"/>
          </a:fillRef>
          <a:effectRef idx="0">
            <a:schemeClr val="accent1"/>
          </a:effectRef>
          <a:fontRef idx="minor">
            <a:schemeClr val="tx1"/>
          </a:fontRef>
        </p:style>
      </p:cxnSp>
      <p:cxnSp>
        <p:nvCxnSpPr>
          <p:cNvPr id="17" name="Rak 16"/>
          <p:cNvCxnSpPr/>
          <p:nvPr/>
        </p:nvCxnSpPr>
        <p:spPr>
          <a:xfrm>
            <a:off x="12353029" y="702175"/>
            <a:ext cx="333555" cy="0"/>
          </a:xfrm>
          <a:prstGeom prst="line">
            <a:avLst/>
          </a:prstGeom>
          <a:ln>
            <a:solidFill>
              <a:srgbClr val="00263E"/>
            </a:solidFill>
          </a:ln>
        </p:spPr>
        <p:style>
          <a:lnRef idx="1">
            <a:schemeClr val="accent1"/>
          </a:lnRef>
          <a:fillRef idx="0">
            <a:schemeClr val="accent1"/>
          </a:fillRef>
          <a:effectRef idx="0">
            <a:schemeClr val="accent1"/>
          </a:effectRef>
          <a:fontRef idx="minor">
            <a:schemeClr val="tx1"/>
          </a:fontRef>
        </p:style>
      </p:cxnSp>
      <p:cxnSp>
        <p:nvCxnSpPr>
          <p:cNvPr id="18" name="Rak 17"/>
          <p:cNvCxnSpPr/>
          <p:nvPr/>
        </p:nvCxnSpPr>
        <p:spPr>
          <a:xfrm flipV="1">
            <a:off x="1070115" y="-229676"/>
            <a:ext cx="0" cy="138022"/>
          </a:xfrm>
          <a:prstGeom prst="line">
            <a:avLst/>
          </a:prstGeom>
          <a:ln>
            <a:solidFill>
              <a:srgbClr val="00263E"/>
            </a:solidFill>
          </a:ln>
        </p:spPr>
        <p:style>
          <a:lnRef idx="1">
            <a:schemeClr val="accent1"/>
          </a:lnRef>
          <a:fillRef idx="0">
            <a:schemeClr val="accent1"/>
          </a:fillRef>
          <a:effectRef idx="0">
            <a:schemeClr val="accent1"/>
          </a:effectRef>
          <a:fontRef idx="minor">
            <a:schemeClr val="tx1"/>
          </a:fontRef>
        </p:style>
      </p:cxnSp>
      <p:cxnSp>
        <p:nvCxnSpPr>
          <p:cNvPr id="19" name="Rak 18"/>
          <p:cNvCxnSpPr/>
          <p:nvPr/>
        </p:nvCxnSpPr>
        <p:spPr>
          <a:xfrm flipV="1">
            <a:off x="10335684" y="-229676"/>
            <a:ext cx="0" cy="138022"/>
          </a:xfrm>
          <a:prstGeom prst="line">
            <a:avLst/>
          </a:prstGeom>
          <a:ln>
            <a:solidFill>
              <a:srgbClr val="00263E"/>
            </a:solidFill>
          </a:ln>
        </p:spPr>
        <p:style>
          <a:lnRef idx="1">
            <a:schemeClr val="accent1"/>
          </a:lnRef>
          <a:fillRef idx="0">
            <a:schemeClr val="accent1"/>
          </a:fillRef>
          <a:effectRef idx="0">
            <a:schemeClr val="accent1"/>
          </a:effectRef>
          <a:fontRef idx="minor">
            <a:schemeClr val="tx1"/>
          </a:fontRef>
        </p:style>
      </p:cxnSp>
      <p:cxnSp>
        <p:nvCxnSpPr>
          <p:cNvPr id="20" name="Rak 19"/>
          <p:cNvCxnSpPr/>
          <p:nvPr/>
        </p:nvCxnSpPr>
        <p:spPr>
          <a:xfrm flipV="1">
            <a:off x="1070115" y="6923599"/>
            <a:ext cx="0" cy="138022"/>
          </a:xfrm>
          <a:prstGeom prst="line">
            <a:avLst/>
          </a:prstGeom>
          <a:ln>
            <a:solidFill>
              <a:srgbClr val="00263E"/>
            </a:solidFill>
          </a:ln>
        </p:spPr>
        <p:style>
          <a:lnRef idx="1">
            <a:schemeClr val="accent1"/>
          </a:lnRef>
          <a:fillRef idx="0">
            <a:schemeClr val="accent1"/>
          </a:fillRef>
          <a:effectRef idx="0">
            <a:schemeClr val="accent1"/>
          </a:effectRef>
          <a:fontRef idx="minor">
            <a:schemeClr val="tx1"/>
          </a:fontRef>
        </p:style>
      </p:cxnSp>
      <p:cxnSp>
        <p:nvCxnSpPr>
          <p:cNvPr id="21" name="Rak 20"/>
          <p:cNvCxnSpPr/>
          <p:nvPr/>
        </p:nvCxnSpPr>
        <p:spPr>
          <a:xfrm flipV="1">
            <a:off x="10335684" y="6923599"/>
            <a:ext cx="0" cy="138022"/>
          </a:xfrm>
          <a:prstGeom prst="line">
            <a:avLst/>
          </a:prstGeom>
          <a:ln>
            <a:solidFill>
              <a:srgbClr val="00263E"/>
            </a:solidFill>
          </a:ln>
        </p:spPr>
        <p:style>
          <a:lnRef idx="1">
            <a:schemeClr val="accent1"/>
          </a:lnRef>
          <a:fillRef idx="0">
            <a:schemeClr val="accent1"/>
          </a:fillRef>
          <a:effectRef idx="0">
            <a:schemeClr val="accent1"/>
          </a:effectRef>
          <a:fontRef idx="minor">
            <a:schemeClr val="tx1"/>
          </a:fontRef>
        </p:style>
      </p:cxnSp>
      <p:pic>
        <p:nvPicPr>
          <p:cNvPr id="23" name="Bildobjekt 22"/>
          <p:cNvPicPr>
            <a:picLocks noChangeAspect="1"/>
          </p:cNvPicPr>
          <p:nvPr userDrawn="1"/>
        </p:nvPicPr>
        <p:blipFill>
          <a:blip r:embed="rId28">
            <a:extLst>
              <a:ext uri="{28A0092B-C50C-407E-A947-70E740481C1C}">
                <a14:useLocalDpi xmlns:a14="http://schemas.microsoft.com/office/drawing/2010/main" val="0"/>
              </a:ext>
            </a:extLst>
          </a:blip>
          <a:stretch>
            <a:fillRect/>
          </a:stretch>
        </p:blipFill>
        <p:spPr>
          <a:xfrm>
            <a:off x="1099097" y="6210000"/>
            <a:ext cx="1396800" cy="293233"/>
          </a:xfrm>
          <a:prstGeom prst="rect">
            <a:avLst/>
          </a:prstGeom>
        </p:spPr>
      </p:pic>
    </p:spTree>
    <p:extLst>
      <p:ext uri="{BB962C8B-B14F-4D97-AF65-F5344CB8AC3E}">
        <p14:creationId xmlns:p14="http://schemas.microsoft.com/office/powerpoint/2010/main" val="3311067560"/>
      </p:ext>
    </p:extLst>
  </p:cSld>
  <p:clrMap bg1="lt1" tx1="dk1" bg2="lt2" tx2="dk2" accent1="accent1" accent2="accent2" accent3="accent3" accent4="accent4" accent5="accent5" accent6="accent6" hlink="hlink" folHlink="folHlink"/>
  <p:sldLayoutIdLst>
    <p:sldLayoutId id="2147483711" r:id="rId1"/>
    <p:sldLayoutId id="2147483712" r:id="rId2"/>
    <p:sldLayoutId id="2147483713" r:id="rId3"/>
    <p:sldLayoutId id="2147483714" r:id="rId4"/>
    <p:sldLayoutId id="2147483715" r:id="rId5"/>
    <p:sldLayoutId id="2147483716" r:id="rId6"/>
    <p:sldLayoutId id="2147483717" r:id="rId7"/>
    <p:sldLayoutId id="2147483718" r:id="rId8"/>
    <p:sldLayoutId id="2147483719" r:id="rId9"/>
    <p:sldLayoutId id="2147483720" r:id="rId10"/>
    <p:sldLayoutId id="2147483721" r:id="rId11"/>
    <p:sldLayoutId id="2147483722" r:id="rId12"/>
    <p:sldLayoutId id="2147483723" r:id="rId13"/>
    <p:sldLayoutId id="2147483724" r:id="rId14"/>
    <p:sldLayoutId id="2147483725" r:id="rId15"/>
    <p:sldLayoutId id="2147483726" r:id="rId16"/>
    <p:sldLayoutId id="2147483727" r:id="rId17"/>
    <p:sldLayoutId id="2147483728" r:id="rId18"/>
    <p:sldLayoutId id="2147483729" r:id="rId19"/>
    <p:sldLayoutId id="2147483730" r:id="rId20"/>
    <p:sldLayoutId id="2147483731" r:id="rId21"/>
    <p:sldLayoutId id="2147483732" r:id="rId22"/>
    <p:sldLayoutId id="2147483733" r:id="rId23"/>
    <p:sldLayoutId id="2147483734" r:id="rId24"/>
    <p:sldLayoutId id="2147483735" r:id="rId25"/>
    <p:sldLayoutId id="2147483736" r:id="rId26"/>
  </p:sldLayoutIdLst>
  <p:hf sldNum="0" hdr="0"/>
  <p:txStyles>
    <p:titleStyle>
      <a:lvl1pPr algn="l" defTabSz="914400" rtl="0" eaLnBrk="1" latinLnBrk="0" hangingPunct="1">
        <a:spcBef>
          <a:spcPct val="0"/>
        </a:spcBef>
        <a:buNone/>
        <a:defRPr sz="3400" b="1" kern="1200">
          <a:solidFill>
            <a:schemeClr val="accent4"/>
          </a:solidFill>
          <a:latin typeface="Arial" panose="020B0604020202020204" pitchFamily="34" charset="0"/>
          <a:ea typeface="+mj-ea"/>
          <a:cs typeface="Arial" panose="020B0604020202020204" pitchFamily="34" charset="0"/>
        </a:defRPr>
      </a:lvl1pPr>
    </p:titleStyle>
    <p:bodyStyle>
      <a:lvl1pPr marL="271463" indent="-271463" algn="l" defTabSz="914400" rtl="0" eaLnBrk="1" latinLnBrk="0" hangingPunct="1">
        <a:spcBef>
          <a:spcPts val="1900"/>
        </a:spcBef>
        <a:spcAft>
          <a:spcPts val="800"/>
        </a:spcAft>
        <a:buSzPct val="115000"/>
        <a:buFont typeface="Century Gothic" pitchFamily="34" charset="0"/>
        <a:buChar char="•"/>
        <a:defRPr sz="1900" b="1" kern="1200">
          <a:solidFill>
            <a:schemeClr val="accent4"/>
          </a:solidFill>
          <a:latin typeface="Arial" panose="020B0604020202020204" pitchFamily="34" charset="0"/>
          <a:ea typeface="+mn-ea"/>
          <a:cs typeface="Arial" panose="020B0604020202020204" pitchFamily="34" charset="0"/>
        </a:defRPr>
      </a:lvl1pPr>
      <a:lvl2pPr marL="520700" indent="-234950" algn="l" defTabSz="914400" rtl="0" eaLnBrk="1" latinLnBrk="0" hangingPunct="1">
        <a:spcBef>
          <a:spcPts val="0"/>
        </a:spcBef>
        <a:spcAft>
          <a:spcPts val="800"/>
        </a:spcAft>
        <a:buFont typeface="Arial" pitchFamily="34" charset="0"/>
        <a:buChar char="–"/>
        <a:defRPr sz="1900" b="0" kern="1200">
          <a:solidFill>
            <a:schemeClr val="accent4"/>
          </a:solidFill>
          <a:latin typeface="Arial" panose="020B0604020202020204" pitchFamily="34" charset="0"/>
          <a:ea typeface="+mn-ea"/>
          <a:cs typeface="Arial" panose="020B0604020202020204" pitchFamily="34" charset="0"/>
        </a:defRPr>
      </a:lvl2pPr>
      <a:lvl3pPr marL="711200" indent="-171450" algn="l" defTabSz="914400" rtl="0" eaLnBrk="1" latinLnBrk="0" hangingPunct="1">
        <a:spcBef>
          <a:spcPts val="0"/>
        </a:spcBef>
        <a:spcAft>
          <a:spcPts val="800"/>
        </a:spcAft>
        <a:buFont typeface="Arial" pitchFamily="34" charset="0"/>
        <a:buChar char="•"/>
        <a:defRPr sz="1600" b="0" kern="1200">
          <a:solidFill>
            <a:schemeClr val="accent4"/>
          </a:solidFill>
          <a:latin typeface="Arial" panose="020B0604020202020204" pitchFamily="34" charset="0"/>
          <a:ea typeface="+mn-ea"/>
          <a:cs typeface="Arial" panose="020B0604020202020204" pitchFamily="34" charset="0"/>
        </a:defRPr>
      </a:lvl3pPr>
      <a:lvl4pPr marL="920750" indent="-196850" algn="l" defTabSz="914400" rtl="0" eaLnBrk="1" latinLnBrk="0" hangingPunct="1">
        <a:spcBef>
          <a:spcPts val="0"/>
        </a:spcBef>
        <a:spcAft>
          <a:spcPts val="800"/>
        </a:spcAft>
        <a:buFont typeface="Arial" pitchFamily="34" charset="0"/>
        <a:buChar char="–"/>
        <a:defRPr sz="1400" b="0" kern="1200">
          <a:solidFill>
            <a:schemeClr val="accent4"/>
          </a:solidFill>
          <a:latin typeface="Arial" panose="020B0604020202020204" pitchFamily="34" charset="0"/>
          <a:ea typeface="+mn-ea"/>
          <a:cs typeface="Arial" panose="020B0604020202020204" pitchFamily="34" charset="0"/>
        </a:defRPr>
      </a:lvl4pPr>
      <a:lvl5pPr marL="1073150" indent="-146050" algn="l" defTabSz="914400" rtl="0" eaLnBrk="1" latinLnBrk="0" hangingPunct="1">
        <a:spcBef>
          <a:spcPts val="0"/>
        </a:spcBef>
        <a:spcAft>
          <a:spcPts val="800"/>
        </a:spcAft>
        <a:buFont typeface="Arial" pitchFamily="34" charset="0"/>
        <a:buChar char="•"/>
        <a:defRPr sz="1200" b="0" kern="1200">
          <a:solidFill>
            <a:schemeClr val="accent4"/>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rubrik 1">
            <a:extLst>
              <a:ext uri="{FF2B5EF4-FFF2-40B4-BE49-F238E27FC236}">
                <a16:creationId xmlns:a16="http://schemas.microsoft.com/office/drawing/2014/main" id="{AF4D052F-C954-4124-A2CA-064587BB54E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sv-SE"/>
              <a:t>Klicka här för att ändra mall för rubrikformat</a:t>
            </a:r>
          </a:p>
        </p:txBody>
      </p:sp>
      <p:sp>
        <p:nvSpPr>
          <p:cNvPr id="3" name="Platshållare för text 2">
            <a:extLst>
              <a:ext uri="{FF2B5EF4-FFF2-40B4-BE49-F238E27FC236}">
                <a16:creationId xmlns:a16="http://schemas.microsoft.com/office/drawing/2014/main" id="{D13282DB-DA71-4E2D-A5B9-8F018831212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B745D074-5DBC-4913-A681-C5C7A0993A9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5744F34-1845-431F-B366-4BB434DBE8C9}" type="datetimeFigureOut">
              <a:rPr lang="sv-SE" smtClean="0"/>
              <a:t>2025-03-27</a:t>
            </a:fld>
            <a:endParaRPr lang="sv-SE"/>
          </a:p>
        </p:txBody>
      </p:sp>
      <p:sp>
        <p:nvSpPr>
          <p:cNvPr id="5" name="Platshållare för sidfot 4">
            <a:extLst>
              <a:ext uri="{FF2B5EF4-FFF2-40B4-BE49-F238E27FC236}">
                <a16:creationId xmlns:a16="http://schemas.microsoft.com/office/drawing/2014/main" id="{E54F4A2D-1BBC-448A-862D-E02880469DA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sv-SE"/>
          </a:p>
        </p:txBody>
      </p:sp>
      <p:sp>
        <p:nvSpPr>
          <p:cNvPr id="6" name="Platshållare för bildnummer 5">
            <a:extLst>
              <a:ext uri="{FF2B5EF4-FFF2-40B4-BE49-F238E27FC236}">
                <a16:creationId xmlns:a16="http://schemas.microsoft.com/office/drawing/2014/main" id="{9407B6A3-755B-479C-B8A9-7E44AE04991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25B11AC-4506-4B32-8FF8-3E9F77A6D515}" type="slidenum">
              <a:rPr lang="sv-SE" smtClean="0"/>
              <a:t>‹#›</a:t>
            </a:fld>
            <a:endParaRPr lang="sv-SE"/>
          </a:p>
        </p:txBody>
      </p:sp>
    </p:spTree>
    <p:extLst>
      <p:ext uri="{BB962C8B-B14F-4D97-AF65-F5344CB8AC3E}">
        <p14:creationId xmlns:p14="http://schemas.microsoft.com/office/powerpoint/2010/main" val="791278837"/>
      </p:ext>
    </p:extLst>
  </p:cSld>
  <p:clrMap bg1="lt1" tx1="dk1" bg2="lt2" tx2="dk2" accent1="accent1" accent2="accent2" accent3="accent3" accent4="accent4" accent5="accent5" accent6="accent6" hlink="hlink" folHlink="folHlink"/>
  <p:sldLayoutIdLst>
    <p:sldLayoutId id="2147483748" r:id="rId1"/>
    <p:sldLayoutId id="2147483749" r:id="rId2"/>
    <p:sldLayoutId id="2147483750" r:id="rId3"/>
    <p:sldLayoutId id="2147483751" r:id="rId4"/>
    <p:sldLayoutId id="2147483752" r:id="rId5"/>
    <p:sldLayoutId id="2147483753" r:id="rId6"/>
    <p:sldLayoutId id="2147483754" r:id="rId7"/>
    <p:sldLayoutId id="2147483755" r:id="rId8"/>
    <p:sldLayoutId id="2147483756" r:id="rId9"/>
    <p:sldLayoutId id="2147483757" r:id="rId10"/>
    <p:sldLayoutId id="2147483758" r:id="rId11"/>
    <p:sldLayoutId id="2147483759" r:id="rId12"/>
    <p:sldLayoutId id="2147483760" r:id="rId13"/>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52.xml"/><Relationship Id="rId1" Type="http://schemas.openxmlformats.org/officeDocument/2006/relationships/themeOverride" Target="../theme/themeOverride1.xml"/><Relationship Id="rId4" Type="http://schemas.openxmlformats.org/officeDocument/2006/relationships/image" Target="../media/image4.jpg"/></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52.xml"/><Relationship Id="rId1" Type="http://schemas.openxmlformats.org/officeDocument/2006/relationships/themeOverride" Target="../theme/themeOverride2.xml"/><Relationship Id="rId4" Type="http://schemas.openxmlformats.org/officeDocument/2006/relationships/image" Target="../media/image4.jpg"/></Relationships>
</file>

<file path=ppt/slides/_rels/slide3.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53.xml"/></Relationships>
</file>

<file path=ppt/slides/_rels/slide4.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53.xml"/></Relationships>
</file>

<file path=ppt/slides/_rels/slide5.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53.xml"/></Relationships>
</file>

<file path=ppt/slides/_rels/slide6.xml.rels><?xml version="1.0" encoding="UTF-8" standalone="yes"?>
<Relationships xmlns="http://schemas.openxmlformats.org/package/2006/relationships"><Relationship Id="rId2" Type="http://schemas.openxmlformats.org/officeDocument/2006/relationships/image" Target="../media/image5.gif"/><Relationship Id="rId1" Type="http://schemas.openxmlformats.org/officeDocument/2006/relationships/slideLayout" Target="../slideLayouts/slideLayout53.xml"/></Relationships>
</file>

<file path=ppt/slides/slide1.xml><?xml version="1.0" encoding="utf-8"?>
<p:sld xmlns:a="http://schemas.openxmlformats.org/drawingml/2006/main" xmlns:r="http://schemas.openxmlformats.org/officeDocument/2006/relationships" xmlns:p="http://schemas.openxmlformats.org/presentationml/2006/main" showMasterSp="0">
  <p:cSld>
    <p:bg>
      <p:bgRef idx="1001">
        <a:schemeClr val="bg1"/>
      </p:bgRef>
    </p:bg>
    <p:spTree>
      <p:nvGrpSpPr>
        <p:cNvPr id="1" name=""/>
        <p:cNvGrpSpPr/>
        <p:nvPr/>
      </p:nvGrpSpPr>
      <p:grpSpPr>
        <a:xfrm>
          <a:off x="0" y="0"/>
          <a:ext cx="0" cy="0"/>
          <a:chOff x="0" y="0"/>
          <a:chExt cx="0" cy="0"/>
        </a:xfrm>
      </p:grpSpPr>
      <p:sp>
        <p:nvSpPr>
          <p:cNvPr id="5" name="Rektangel 4">
            <a:extLst>
              <a:ext uri="{FF2B5EF4-FFF2-40B4-BE49-F238E27FC236}">
                <a16:creationId xmlns:a16="http://schemas.microsoft.com/office/drawing/2014/main" id="{DB38D37C-8293-4D96-9D6F-5F6CF833F087}"/>
              </a:ext>
            </a:extLst>
          </p:cNvPr>
          <p:cNvSpPr/>
          <p:nvPr/>
        </p:nvSpPr>
        <p:spPr>
          <a:xfrm>
            <a:off x="0" y="0"/>
            <a:ext cx="12192000" cy="6858000"/>
          </a:xfrm>
          <a:prstGeom prst="rect">
            <a:avLst/>
          </a:prstGeom>
          <a:solidFill>
            <a:schemeClr val="accent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v-SE"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7" name="Ellips 6">
            <a:extLst>
              <a:ext uri="{FF2B5EF4-FFF2-40B4-BE49-F238E27FC236}">
                <a16:creationId xmlns:a16="http://schemas.microsoft.com/office/drawing/2014/main" id="{C6E05F1C-E279-4EAA-9786-7215BA00643C}"/>
              </a:ext>
            </a:extLst>
          </p:cNvPr>
          <p:cNvSpPr/>
          <p:nvPr/>
        </p:nvSpPr>
        <p:spPr>
          <a:xfrm>
            <a:off x="3921766" y="515924"/>
            <a:ext cx="4348467" cy="4348467"/>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v-SE"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Rubrik 1">
            <a:extLst>
              <a:ext uri="{FF2B5EF4-FFF2-40B4-BE49-F238E27FC236}">
                <a16:creationId xmlns:a16="http://schemas.microsoft.com/office/drawing/2014/main" id="{10C6CD2E-72B4-463C-BF59-28607681ADE5}"/>
              </a:ext>
            </a:extLst>
          </p:cNvPr>
          <p:cNvSpPr>
            <a:spLocks noGrp="1"/>
          </p:cNvSpPr>
          <p:nvPr>
            <p:ph type="ctrTitle"/>
          </p:nvPr>
        </p:nvSpPr>
        <p:spPr>
          <a:xfrm>
            <a:off x="0" y="5065669"/>
            <a:ext cx="12192000" cy="774757"/>
          </a:xfrm>
        </p:spPr>
        <p:txBody>
          <a:bodyPr anchor="b">
            <a:noAutofit/>
          </a:bodyPr>
          <a:lstStyle/>
          <a:p>
            <a:br>
              <a:rPr lang="sv-SE" sz="5400" dirty="0">
                <a:solidFill>
                  <a:schemeClr val="bg1"/>
                </a:solidFill>
              </a:rPr>
            </a:br>
            <a:r>
              <a:rPr lang="sv-SE" sz="5400" dirty="0">
                <a:solidFill>
                  <a:schemeClr val="bg1"/>
                </a:solidFill>
              </a:rPr>
              <a:t>Förbundsdirektionens föredragningar</a:t>
            </a:r>
            <a:endParaRPr lang="sv-SE" sz="5400" b="1" dirty="0">
              <a:solidFill>
                <a:schemeClr val="bg1"/>
              </a:solidFill>
              <a:latin typeface="Trebuchet MS" panose="020B0603020202020204" pitchFamily="34" charset="0"/>
            </a:endParaRPr>
          </a:p>
        </p:txBody>
      </p:sp>
      <p:sp>
        <p:nvSpPr>
          <p:cNvPr id="3" name="Platshållare för datum 2">
            <a:extLst>
              <a:ext uri="{FF2B5EF4-FFF2-40B4-BE49-F238E27FC236}">
                <a16:creationId xmlns:a16="http://schemas.microsoft.com/office/drawing/2014/main" id="{5DF45614-AA02-4199-81D7-F6B5F0FD73CA}"/>
              </a:ext>
            </a:extLst>
          </p:cNvPr>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EB436AE3-C4D1-46FD-801F-690A14EA6402}" type="datetime1">
              <a:rPr kumimoji="0" lang="sv-SE"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2025-03-27</a:t>
            </a:fld>
            <a:endParaRPr kumimoji="0" lang="sv-SE"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4" name="Platshållare för sidfot 3">
            <a:extLst>
              <a:ext uri="{FF2B5EF4-FFF2-40B4-BE49-F238E27FC236}">
                <a16:creationId xmlns:a16="http://schemas.microsoft.com/office/drawing/2014/main" id="{B1130D71-411E-48AD-B276-5F2A1763B4C5}"/>
              </a:ext>
            </a:extLst>
          </p:cNvPr>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1200" b="0" i="0" u="none" strike="noStrike" kern="1200" cap="none" spc="0" normalizeH="0" baseline="0" noProof="0" dirty="0">
                <a:ln>
                  <a:noFill/>
                </a:ln>
                <a:solidFill>
                  <a:prstClr val="black"/>
                </a:solidFill>
                <a:effectLst/>
                <a:uLnTx/>
                <a:uFillTx/>
                <a:latin typeface="Calibri" panose="020F0502020204030204"/>
                <a:ea typeface="+mn-ea"/>
                <a:cs typeface="+mn-cs"/>
              </a:rPr>
              <a:t>Senast uppdatering, se datum </a:t>
            </a:r>
          </a:p>
        </p:txBody>
      </p:sp>
      <p:pic>
        <p:nvPicPr>
          <p:cNvPr id="6" name="Bildobjekt 5">
            <a:extLst>
              <a:ext uri="{FF2B5EF4-FFF2-40B4-BE49-F238E27FC236}">
                <a16:creationId xmlns:a16="http://schemas.microsoft.com/office/drawing/2014/main" id="{AF2E29DE-4E3F-439D-B011-E50B1F9F90C0}"/>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078750" y="850857"/>
            <a:ext cx="2034500" cy="3647498"/>
          </a:xfrm>
          <a:prstGeom prst="rect">
            <a:avLst/>
          </a:prstGeom>
        </p:spPr>
      </p:pic>
      <p:sp>
        <p:nvSpPr>
          <p:cNvPr id="8" name="Platshållare för text 27">
            <a:extLst>
              <a:ext uri="{FF2B5EF4-FFF2-40B4-BE49-F238E27FC236}">
                <a16:creationId xmlns:a16="http://schemas.microsoft.com/office/drawing/2014/main" id="{485070C9-C57D-D652-3B48-457F8302D9B4}"/>
              </a:ext>
            </a:extLst>
          </p:cNvPr>
          <p:cNvSpPr txBox="1">
            <a:spLocks/>
          </p:cNvSpPr>
          <p:nvPr/>
        </p:nvSpPr>
        <p:spPr>
          <a:xfrm>
            <a:off x="2014531" y="5911969"/>
            <a:ext cx="8523167" cy="1280964"/>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endParaRPr lang="sv-SE" sz="1600" dirty="0">
              <a:solidFill>
                <a:schemeClr val="bg1"/>
              </a:solidFill>
            </a:endParaRPr>
          </a:p>
        </p:txBody>
      </p:sp>
    </p:spTree>
    <p:extLst>
      <p:ext uri="{BB962C8B-B14F-4D97-AF65-F5344CB8AC3E}">
        <p14:creationId xmlns:p14="http://schemas.microsoft.com/office/powerpoint/2010/main" val="3755066380"/>
      </p:ext>
    </p:extLst>
  </p:cSld>
  <p:clrMapOvr>
    <a:overrideClrMapping bg1="lt1" tx1="dk1" bg2="lt2" tx2="dk2" accent1="accent1" accent2="accent2" accent3="accent3" accent4="accent4" accent5="accent5" accent6="accent6" hlink="hlink" folHlink="folHlink"/>
  </p:clrMapOvr>
</p:sld>
</file>

<file path=ppt/slides/slide2.xml><?xml version="1.0" encoding="utf-8"?>
<p:sld xmlns:a="http://schemas.openxmlformats.org/drawingml/2006/main" xmlns:r="http://schemas.openxmlformats.org/officeDocument/2006/relationships" xmlns:p="http://schemas.openxmlformats.org/presentationml/2006/main" showMasterSp="0">
  <p:cSld>
    <p:bg>
      <p:bgRef idx="1001">
        <a:schemeClr val="bg1"/>
      </p:bgRef>
    </p:bg>
    <p:spTree>
      <p:nvGrpSpPr>
        <p:cNvPr id="1" name="">
          <a:extLst>
            <a:ext uri="{FF2B5EF4-FFF2-40B4-BE49-F238E27FC236}">
              <a16:creationId xmlns:a16="http://schemas.microsoft.com/office/drawing/2014/main" id="{2234DE9A-70CD-A857-7ACB-47386900E9AA}"/>
            </a:ext>
          </a:extLst>
        </p:cNvPr>
        <p:cNvGrpSpPr/>
        <p:nvPr/>
      </p:nvGrpSpPr>
      <p:grpSpPr>
        <a:xfrm>
          <a:off x="0" y="0"/>
          <a:ext cx="0" cy="0"/>
          <a:chOff x="0" y="0"/>
          <a:chExt cx="0" cy="0"/>
        </a:xfrm>
      </p:grpSpPr>
      <p:sp>
        <p:nvSpPr>
          <p:cNvPr id="5" name="Rektangel 4">
            <a:extLst>
              <a:ext uri="{FF2B5EF4-FFF2-40B4-BE49-F238E27FC236}">
                <a16:creationId xmlns:a16="http://schemas.microsoft.com/office/drawing/2014/main" id="{4131605B-C39B-E07E-5BF0-FE04FCDEF002}"/>
              </a:ext>
            </a:extLst>
          </p:cNvPr>
          <p:cNvSpPr/>
          <p:nvPr/>
        </p:nvSpPr>
        <p:spPr>
          <a:xfrm>
            <a:off x="0" y="9939"/>
            <a:ext cx="12192000" cy="6858000"/>
          </a:xfrm>
          <a:prstGeom prst="rect">
            <a:avLst/>
          </a:prstGeom>
          <a:solidFill>
            <a:schemeClr val="accent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v-SE"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7" name="Ellips 6">
            <a:extLst>
              <a:ext uri="{FF2B5EF4-FFF2-40B4-BE49-F238E27FC236}">
                <a16:creationId xmlns:a16="http://schemas.microsoft.com/office/drawing/2014/main" id="{19599BBA-139A-76D9-5B8E-F422E1AE357F}"/>
              </a:ext>
            </a:extLst>
          </p:cNvPr>
          <p:cNvSpPr/>
          <p:nvPr/>
        </p:nvSpPr>
        <p:spPr>
          <a:xfrm>
            <a:off x="3921766" y="515924"/>
            <a:ext cx="4348467" cy="4348467"/>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v-SE"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Rubrik 1">
            <a:extLst>
              <a:ext uri="{FF2B5EF4-FFF2-40B4-BE49-F238E27FC236}">
                <a16:creationId xmlns:a16="http://schemas.microsoft.com/office/drawing/2014/main" id="{494315CC-E9A3-36C1-5132-A67F771D4AC2}"/>
              </a:ext>
            </a:extLst>
          </p:cNvPr>
          <p:cNvSpPr>
            <a:spLocks noGrp="1"/>
          </p:cNvSpPr>
          <p:nvPr>
            <p:ph type="ctrTitle"/>
          </p:nvPr>
        </p:nvSpPr>
        <p:spPr>
          <a:xfrm>
            <a:off x="0" y="5065669"/>
            <a:ext cx="12192000" cy="774757"/>
          </a:xfrm>
        </p:spPr>
        <p:txBody>
          <a:bodyPr anchor="b">
            <a:noAutofit/>
          </a:bodyPr>
          <a:lstStyle/>
          <a:p>
            <a:br>
              <a:rPr lang="sv-SE" sz="5400" dirty="0">
                <a:solidFill>
                  <a:schemeClr val="bg1"/>
                </a:solidFill>
              </a:rPr>
            </a:br>
            <a:r>
              <a:rPr lang="sv-SE" sz="5400" dirty="0">
                <a:solidFill>
                  <a:schemeClr val="bg1"/>
                </a:solidFill>
              </a:rPr>
              <a:t>Förbundsdirektörens rapport</a:t>
            </a:r>
            <a:endParaRPr lang="sv-SE" sz="5400" b="1" dirty="0">
              <a:solidFill>
                <a:schemeClr val="bg1"/>
              </a:solidFill>
              <a:latin typeface="Trebuchet MS" panose="020B0603020202020204" pitchFamily="34" charset="0"/>
            </a:endParaRPr>
          </a:p>
        </p:txBody>
      </p:sp>
      <p:sp>
        <p:nvSpPr>
          <p:cNvPr id="3" name="Platshållare för datum 2">
            <a:extLst>
              <a:ext uri="{FF2B5EF4-FFF2-40B4-BE49-F238E27FC236}">
                <a16:creationId xmlns:a16="http://schemas.microsoft.com/office/drawing/2014/main" id="{793E829D-609C-34F7-FFA9-B5126FBCB22B}"/>
              </a:ext>
            </a:extLst>
          </p:cNvPr>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EB436AE3-C4D1-46FD-801F-690A14EA6402}" type="datetime1">
              <a:rPr kumimoji="0" lang="sv-SE"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2025-03-27</a:t>
            </a:fld>
            <a:endParaRPr kumimoji="0" lang="sv-SE"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4" name="Platshållare för sidfot 3">
            <a:extLst>
              <a:ext uri="{FF2B5EF4-FFF2-40B4-BE49-F238E27FC236}">
                <a16:creationId xmlns:a16="http://schemas.microsoft.com/office/drawing/2014/main" id="{2967FF18-1494-7302-F8F3-6C6AEBD77438}"/>
              </a:ext>
            </a:extLst>
          </p:cNvPr>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1200" b="0" i="0" u="none" strike="noStrike" kern="1200" cap="none" spc="0" normalizeH="0" baseline="0" noProof="0" dirty="0">
                <a:ln>
                  <a:noFill/>
                </a:ln>
                <a:solidFill>
                  <a:prstClr val="black"/>
                </a:solidFill>
                <a:effectLst/>
                <a:uLnTx/>
                <a:uFillTx/>
                <a:latin typeface="Calibri" panose="020F0502020204030204"/>
                <a:ea typeface="+mn-ea"/>
                <a:cs typeface="+mn-cs"/>
              </a:rPr>
              <a:t>Senast uppdatering, se datum </a:t>
            </a:r>
          </a:p>
        </p:txBody>
      </p:sp>
      <p:pic>
        <p:nvPicPr>
          <p:cNvPr id="6" name="Bildobjekt 5">
            <a:extLst>
              <a:ext uri="{FF2B5EF4-FFF2-40B4-BE49-F238E27FC236}">
                <a16:creationId xmlns:a16="http://schemas.microsoft.com/office/drawing/2014/main" id="{8E28C1D5-BA79-CB8C-8305-FD1C989806CD}"/>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078750" y="850857"/>
            <a:ext cx="2034500" cy="3647498"/>
          </a:xfrm>
          <a:prstGeom prst="rect">
            <a:avLst/>
          </a:prstGeom>
        </p:spPr>
      </p:pic>
      <p:sp>
        <p:nvSpPr>
          <p:cNvPr id="8" name="Platshållare för text 27">
            <a:extLst>
              <a:ext uri="{FF2B5EF4-FFF2-40B4-BE49-F238E27FC236}">
                <a16:creationId xmlns:a16="http://schemas.microsoft.com/office/drawing/2014/main" id="{A6FC418C-03B4-5677-8816-6B0189A1D2C3}"/>
              </a:ext>
            </a:extLst>
          </p:cNvPr>
          <p:cNvSpPr txBox="1">
            <a:spLocks/>
          </p:cNvSpPr>
          <p:nvPr/>
        </p:nvSpPr>
        <p:spPr>
          <a:xfrm>
            <a:off x="2014531" y="5911969"/>
            <a:ext cx="8523167" cy="1280964"/>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endParaRPr lang="sv-SE" sz="1600" dirty="0">
              <a:solidFill>
                <a:schemeClr val="bg1"/>
              </a:solidFill>
            </a:endParaRPr>
          </a:p>
        </p:txBody>
      </p:sp>
    </p:spTree>
    <p:extLst>
      <p:ext uri="{BB962C8B-B14F-4D97-AF65-F5344CB8AC3E}">
        <p14:creationId xmlns:p14="http://schemas.microsoft.com/office/powerpoint/2010/main" val="219608179"/>
      </p:ext>
    </p:extLst>
  </p:cSld>
  <p:clrMapOvr>
    <a:overrideClrMapping bg1="lt1" tx1="dk1" bg2="lt2" tx2="dk2" accent1="accent1" accent2="accent2" accent3="accent3" accent4="accent4" accent5="accent5" accent6="accent6" hlink="hlink" folHlink="folHlink"/>
  </p:clrMapOvr>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264DFBBD-E8F6-4685-A512-5D329CCFF214}"/>
              </a:ext>
            </a:extLst>
          </p:cNvPr>
          <p:cNvSpPr>
            <a:spLocks noGrp="1"/>
          </p:cNvSpPr>
          <p:nvPr>
            <p:ph type="title"/>
          </p:nvPr>
        </p:nvSpPr>
        <p:spPr>
          <a:xfrm>
            <a:off x="793963" y="767622"/>
            <a:ext cx="9382423" cy="1578996"/>
          </a:xfrm>
        </p:spPr>
        <p:txBody>
          <a:bodyPr>
            <a:normAutofit fontScale="90000"/>
          </a:bodyPr>
          <a:lstStyle/>
          <a:p>
            <a:r>
              <a:rPr lang="sv-SE" sz="4000" b="1" dirty="0">
                <a:solidFill>
                  <a:schemeClr val="tx2"/>
                </a:solidFill>
              </a:rPr>
              <a:t>Förbundsdirektörens rapport i övriga frågor - innehåll</a:t>
            </a:r>
            <a:br>
              <a:rPr lang="sv-SE" b="1" dirty="0"/>
            </a:br>
            <a:br>
              <a:rPr lang="sv-SE" dirty="0">
                <a:solidFill>
                  <a:schemeClr val="accent1">
                    <a:lumMod val="50000"/>
                  </a:schemeClr>
                </a:solidFill>
              </a:rPr>
            </a:br>
            <a:endParaRPr lang="sv-SE" dirty="0">
              <a:solidFill>
                <a:schemeClr val="accent1">
                  <a:lumMod val="50000"/>
                </a:schemeClr>
              </a:solidFill>
            </a:endParaRPr>
          </a:p>
        </p:txBody>
      </p:sp>
      <p:sp>
        <p:nvSpPr>
          <p:cNvPr id="3" name="Platshållare för innehåll 2">
            <a:extLst>
              <a:ext uri="{FF2B5EF4-FFF2-40B4-BE49-F238E27FC236}">
                <a16:creationId xmlns:a16="http://schemas.microsoft.com/office/drawing/2014/main" id="{6686C248-2B51-4150-93AD-09D11FA4CB8C}"/>
              </a:ext>
            </a:extLst>
          </p:cNvPr>
          <p:cNvSpPr>
            <a:spLocks noGrp="1"/>
          </p:cNvSpPr>
          <p:nvPr>
            <p:ph idx="1"/>
          </p:nvPr>
        </p:nvSpPr>
        <p:spPr>
          <a:xfrm>
            <a:off x="709122" y="2081586"/>
            <a:ext cx="10337862" cy="3916016"/>
          </a:xfrm>
        </p:spPr>
        <p:txBody>
          <a:bodyPr anchor="ctr">
            <a:noAutofit/>
          </a:bodyPr>
          <a:lstStyle/>
          <a:p>
            <a:pPr lvl="1">
              <a:lnSpc>
                <a:spcPct val="100000"/>
              </a:lnSpc>
              <a:spcAft>
                <a:spcPts val="600"/>
              </a:spcAft>
            </a:pPr>
            <a:r>
              <a:rPr lang="sv-SE" sz="2800" dirty="0"/>
              <a:t>Nationell Högspecialiserad Vård</a:t>
            </a:r>
          </a:p>
          <a:p>
            <a:pPr lvl="1">
              <a:lnSpc>
                <a:spcPct val="100000"/>
              </a:lnSpc>
              <a:spcAft>
                <a:spcPts val="600"/>
              </a:spcAft>
            </a:pPr>
            <a:r>
              <a:rPr lang="sv-SE" sz="2800" dirty="0"/>
              <a:t>Kunskapsstyrning</a:t>
            </a:r>
          </a:p>
          <a:p>
            <a:pPr lvl="1">
              <a:lnSpc>
                <a:spcPct val="100000"/>
              </a:lnSpc>
              <a:spcAft>
                <a:spcPts val="600"/>
              </a:spcAft>
            </a:pPr>
            <a:r>
              <a:rPr lang="sv-SE" sz="2800" dirty="0"/>
              <a:t>Folkhälsa</a:t>
            </a:r>
          </a:p>
          <a:p>
            <a:pPr lvl="1">
              <a:lnSpc>
                <a:spcPct val="100000"/>
              </a:lnSpc>
              <a:spcAft>
                <a:spcPts val="600"/>
              </a:spcAft>
            </a:pPr>
            <a:r>
              <a:rPr lang="sv-SE" sz="2800" dirty="0"/>
              <a:t>Forsknings-, utbildnings- och kompetensförsörjningsfrågor</a:t>
            </a:r>
          </a:p>
          <a:p>
            <a:pPr lvl="1">
              <a:lnSpc>
                <a:spcPct val="100000"/>
              </a:lnSpc>
              <a:spcAft>
                <a:spcPts val="600"/>
              </a:spcAft>
            </a:pPr>
            <a:r>
              <a:rPr lang="sv-SE" sz="2800" dirty="0"/>
              <a:t>NRF 2.0 och Kansliet</a:t>
            </a:r>
          </a:p>
          <a:p>
            <a:pPr lvl="1">
              <a:lnSpc>
                <a:spcPct val="100000"/>
              </a:lnSpc>
              <a:spcAft>
                <a:spcPts val="600"/>
              </a:spcAft>
            </a:pPr>
            <a:endParaRPr lang="sv-SE" sz="2800" dirty="0"/>
          </a:p>
          <a:p>
            <a:pPr lvl="1">
              <a:lnSpc>
                <a:spcPct val="100000"/>
              </a:lnSpc>
              <a:spcAft>
                <a:spcPts val="600"/>
              </a:spcAft>
            </a:pPr>
            <a:endParaRPr lang="sv-SE" sz="2800" dirty="0"/>
          </a:p>
        </p:txBody>
      </p:sp>
      <p:pic>
        <p:nvPicPr>
          <p:cNvPr id="5" name="Bildobjekt 4">
            <a:extLst>
              <a:ext uri="{FF2B5EF4-FFF2-40B4-BE49-F238E27FC236}">
                <a16:creationId xmlns:a16="http://schemas.microsoft.com/office/drawing/2014/main" id="{D09634EB-EFD4-496A-91BF-1B1683F7C48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801059" y="502590"/>
            <a:ext cx="880732" cy="1578996"/>
          </a:xfrm>
          <a:prstGeom prst="rect">
            <a:avLst/>
          </a:prstGeom>
        </p:spPr>
      </p:pic>
    </p:spTree>
    <p:extLst>
      <p:ext uri="{BB962C8B-B14F-4D97-AF65-F5344CB8AC3E}">
        <p14:creationId xmlns:p14="http://schemas.microsoft.com/office/powerpoint/2010/main" val="403073650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264DFBBD-E8F6-4685-A512-5D329CCFF214}"/>
              </a:ext>
            </a:extLst>
          </p:cNvPr>
          <p:cNvSpPr>
            <a:spLocks noGrp="1"/>
          </p:cNvSpPr>
          <p:nvPr>
            <p:ph type="title"/>
          </p:nvPr>
        </p:nvSpPr>
        <p:spPr>
          <a:xfrm>
            <a:off x="793963" y="129210"/>
            <a:ext cx="10596280" cy="1578997"/>
          </a:xfrm>
        </p:spPr>
        <p:txBody>
          <a:bodyPr>
            <a:normAutofit/>
          </a:bodyPr>
          <a:lstStyle/>
          <a:p>
            <a:r>
              <a:rPr lang="sv-SE" sz="4400" dirty="0"/>
              <a:t>FD-rapport - Övriga frågor</a:t>
            </a:r>
            <a:endParaRPr lang="sv-SE" dirty="0">
              <a:solidFill>
                <a:schemeClr val="accent1">
                  <a:lumMod val="50000"/>
                </a:schemeClr>
              </a:solidFill>
            </a:endParaRPr>
          </a:p>
        </p:txBody>
      </p:sp>
      <p:sp>
        <p:nvSpPr>
          <p:cNvPr id="3" name="Platshållare för innehåll 2">
            <a:extLst>
              <a:ext uri="{FF2B5EF4-FFF2-40B4-BE49-F238E27FC236}">
                <a16:creationId xmlns:a16="http://schemas.microsoft.com/office/drawing/2014/main" id="{6686C248-2B51-4150-93AD-09D11FA4CB8C}"/>
              </a:ext>
            </a:extLst>
          </p:cNvPr>
          <p:cNvSpPr>
            <a:spLocks noGrp="1"/>
          </p:cNvSpPr>
          <p:nvPr>
            <p:ph idx="1"/>
          </p:nvPr>
        </p:nvSpPr>
        <p:spPr>
          <a:xfrm>
            <a:off x="510209" y="1321904"/>
            <a:ext cx="10072189" cy="5406886"/>
          </a:xfrm>
        </p:spPr>
        <p:txBody>
          <a:bodyPr anchor="ctr">
            <a:noAutofit/>
          </a:bodyPr>
          <a:lstStyle/>
          <a:p>
            <a:pPr>
              <a:lnSpc>
                <a:spcPct val="100000"/>
              </a:lnSpc>
              <a:spcAft>
                <a:spcPts val="600"/>
              </a:spcAft>
            </a:pPr>
            <a:endParaRPr lang="sv-SE" sz="2400" dirty="0"/>
          </a:p>
          <a:p>
            <a:pPr marL="0" indent="0">
              <a:lnSpc>
                <a:spcPct val="107000"/>
              </a:lnSpc>
              <a:spcBef>
                <a:spcPts val="1200"/>
              </a:spcBef>
              <a:buNone/>
            </a:pPr>
            <a:r>
              <a:rPr lang="sv-SE" sz="2000" b="1" kern="0" dirty="0">
                <a:solidFill>
                  <a:srgbClr val="2E74B5"/>
                </a:solidFill>
                <a:effectLst/>
                <a:latin typeface="Calibri Light" panose="020F0302020204030204" pitchFamily="34" charset="0"/>
                <a:ea typeface="Times New Roman" panose="02020603050405020304" pitchFamily="18" charset="0"/>
                <a:cs typeface="Times New Roman" panose="02020603050405020304" pitchFamily="18" charset="0"/>
              </a:rPr>
              <a:t>RPO- och RSG-rapport</a:t>
            </a:r>
          </a:p>
          <a:p>
            <a:pPr marL="0" indent="0">
              <a:lnSpc>
                <a:spcPct val="107000"/>
              </a:lnSpc>
              <a:spcAft>
                <a:spcPts val="800"/>
              </a:spcAft>
              <a:buNone/>
            </a:pPr>
            <a:r>
              <a:rPr lang="sv-SE" sz="1800" dirty="0">
                <a:effectLst/>
                <a:latin typeface="Calibri" panose="020F0502020204030204" pitchFamily="34" charset="0"/>
                <a:ea typeface="Calibri" panose="020F0502020204030204" pitchFamily="34" charset="0"/>
                <a:cs typeface="Times New Roman" panose="02020603050405020304" pitchFamily="18" charset="0"/>
              </a:rPr>
              <a:t>I det sjukvårdsregionala systemet för kunskapsstyrning finns nu en rutin för årliga uppföljningsdialoger med sjukvårdsregionala programområden, RPO och sjukvårdsregionala samverkansgrupper. Dialogerna som hållits under hösten 2024 finns sammanställa i en rapport som redovisas för förbundsdirektionen i mars. I rapporten uppmärksammas några viktiga lärdomar och erfarenheter som har utvecklats under året. </a:t>
            </a:r>
          </a:p>
          <a:p>
            <a:pPr marL="342900" lvl="0" indent="-342900">
              <a:lnSpc>
                <a:spcPct val="107000"/>
              </a:lnSpc>
              <a:buFont typeface="Symbol" panose="05050102010706020507" pitchFamily="18" charset="2"/>
              <a:buChar char=""/>
            </a:pPr>
            <a:r>
              <a:rPr lang="sv-SE" sz="1800" dirty="0">
                <a:effectLst/>
                <a:latin typeface="Calibri" panose="020F0502020204030204" pitchFamily="34" charset="0"/>
                <a:ea typeface="Calibri" panose="020F0502020204030204" pitchFamily="34" charset="0"/>
                <a:cs typeface="Times New Roman" panose="02020603050405020304" pitchFamily="18" charset="0"/>
              </a:rPr>
              <a:t>Vidareutveckling av samverkan mellan RCC och övrig kunskapsstyrning </a:t>
            </a:r>
          </a:p>
          <a:p>
            <a:pPr marL="342900" lvl="0" indent="-342900">
              <a:lnSpc>
                <a:spcPct val="107000"/>
              </a:lnSpc>
              <a:buFont typeface="Symbol" panose="05050102010706020507" pitchFamily="18" charset="2"/>
              <a:buChar char=""/>
            </a:pPr>
            <a:r>
              <a:rPr lang="sv-SE" sz="1800" dirty="0">
                <a:effectLst/>
                <a:latin typeface="Calibri" panose="020F0502020204030204" pitchFamily="34" charset="0"/>
                <a:ea typeface="Calibri" panose="020F0502020204030204" pitchFamily="34" charset="0"/>
                <a:cs typeface="Times New Roman" panose="02020603050405020304" pitchFamily="18" charset="0"/>
              </a:rPr>
              <a:t>Utbyte av kunskap ger inspiration och erfarenheter, vilket ger förutsättningar för förbättring</a:t>
            </a:r>
          </a:p>
          <a:p>
            <a:pPr marL="342900" lvl="0" indent="-342900">
              <a:lnSpc>
                <a:spcPct val="107000"/>
              </a:lnSpc>
              <a:buFont typeface="Symbol" panose="05050102010706020507" pitchFamily="18" charset="2"/>
              <a:buChar char=""/>
            </a:pPr>
            <a:r>
              <a:rPr lang="sv-SE" sz="1800" dirty="0">
                <a:effectLst/>
                <a:latin typeface="Calibri" panose="020F0502020204030204" pitchFamily="34" charset="0"/>
                <a:ea typeface="Calibri" panose="020F0502020204030204" pitchFamily="34" charset="0"/>
                <a:cs typeface="Times New Roman" panose="02020603050405020304" pitchFamily="18" charset="0"/>
              </a:rPr>
              <a:t>Ett ökat intresse av att delta i sjukvårdsregional samverkan</a:t>
            </a:r>
          </a:p>
          <a:p>
            <a:pPr marL="342900" lvl="0" indent="-342900">
              <a:lnSpc>
                <a:spcPct val="107000"/>
              </a:lnSpc>
              <a:buFont typeface="Symbol" panose="05050102010706020507" pitchFamily="18" charset="2"/>
              <a:buChar char=""/>
            </a:pPr>
            <a:r>
              <a:rPr lang="sv-SE" sz="1800" dirty="0">
                <a:effectLst/>
                <a:latin typeface="Calibri" panose="020F0502020204030204" pitchFamily="34" charset="0"/>
                <a:ea typeface="Calibri" panose="020F0502020204030204" pitchFamily="34" charset="0"/>
                <a:cs typeface="Times New Roman" panose="02020603050405020304" pitchFamily="18" charset="0"/>
              </a:rPr>
              <a:t>Förändring tar tid – med hjälp av en tydlig processbild utvecklas ändå systemet och arbetssätt succesivt i hela sjukvårdsregionen</a:t>
            </a:r>
          </a:p>
          <a:p>
            <a:pPr marL="342900" lvl="0" indent="-342900">
              <a:lnSpc>
                <a:spcPct val="107000"/>
              </a:lnSpc>
              <a:spcAft>
                <a:spcPts val="800"/>
              </a:spcAft>
              <a:buFont typeface="Symbol" panose="05050102010706020507" pitchFamily="18" charset="2"/>
              <a:buChar char=""/>
            </a:pPr>
            <a:r>
              <a:rPr lang="sv-SE" sz="1800" dirty="0">
                <a:effectLst/>
                <a:latin typeface="Calibri" panose="020F0502020204030204" pitchFamily="34" charset="0"/>
                <a:ea typeface="Calibri" panose="020F0502020204030204" pitchFamily="34" charset="0"/>
                <a:cs typeface="Times New Roman" panose="02020603050405020304" pitchFamily="18" charset="0"/>
              </a:rPr>
              <a:t>Ett utökat och fördjupat samarbete uppskattas av grupperna</a:t>
            </a:r>
          </a:p>
          <a:p>
            <a:pPr>
              <a:lnSpc>
                <a:spcPct val="107000"/>
              </a:lnSpc>
              <a:spcAft>
                <a:spcPts val="800"/>
              </a:spcAft>
            </a:pPr>
            <a:endParaRPr lang="sv-SE"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0000"/>
              </a:lnSpc>
              <a:spcAft>
                <a:spcPts val="600"/>
              </a:spcAft>
            </a:pPr>
            <a:endParaRPr lang="sv-SE" dirty="0"/>
          </a:p>
        </p:txBody>
      </p:sp>
      <p:pic>
        <p:nvPicPr>
          <p:cNvPr id="5" name="Bildobjekt 4">
            <a:extLst>
              <a:ext uri="{FF2B5EF4-FFF2-40B4-BE49-F238E27FC236}">
                <a16:creationId xmlns:a16="http://schemas.microsoft.com/office/drawing/2014/main" id="{D09634EB-EFD4-496A-91BF-1B1683F7C48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801059" y="502590"/>
            <a:ext cx="880732" cy="1578996"/>
          </a:xfrm>
          <a:prstGeom prst="rect">
            <a:avLst/>
          </a:prstGeom>
        </p:spPr>
      </p:pic>
    </p:spTree>
    <p:extLst>
      <p:ext uri="{BB962C8B-B14F-4D97-AF65-F5344CB8AC3E}">
        <p14:creationId xmlns:p14="http://schemas.microsoft.com/office/powerpoint/2010/main" val="222607016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264DFBBD-E8F6-4685-A512-5D329CCFF214}"/>
              </a:ext>
            </a:extLst>
          </p:cNvPr>
          <p:cNvSpPr>
            <a:spLocks noGrp="1"/>
          </p:cNvSpPr>
          <p:nvPr>
            <p:ph type="title"/>
          </p:nvPr>
        </p:nvSpPr>
        <p:spPr>
          <a:xfrm>
            <a:off x="793963" y="238540"/>
            <a:ext cx="9382423" cy="1470990"/>
          </a:xfrm>
        </p:spPr>
        <p:txBody>
          <a:bodyPr>
            <a:normAutofit/>
          </a:bodyPr>
          <a:lstStyle/>
          <a:p>
            <a:r>
              <a:rPr lang="sv-SE" sz="4400" dirty="0"/>
              <a:t>FD –rapport  - Övriga frågor</a:t>
            </a:r>
            <a:endParaRPr lang="sv-SE" dirty="0">
              <a:solidFill>
                <a:schemeClr val="accent1">
                  <a:lumMod val="50000"/>
                </a:schemeClr>
              </a:solidFill>
            </a:endParaRPr>
          </a:p>
        </p:txBody>
      </p:sp>
      <p:pic>
        <p:nvPicPr>
          <p:cNvPr id="5" name="Bildobjekt 4">
            <a:extLst>
              <a:ext uri="{FF2B5EF4-FFF2-40B4-BE49-F238E27FC236}">
                <a16:creationId xmlns:a16="http://schemas.microsoft.com/office/drawing/2014/main" id="{D09634EB-EFD4-496A-91BF-1B1683F7C48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801059" y="502590"/>
            <a:ext cx="880732" cy="1578996"/>
          </a:xfrm>
          <a:prstGeom prst="rect">
            <a:avLst/>
          </a:prstGeom>
        </p:spPr>
      </p:pic>
      <p:sp>
        <p:nvSpPr>
          <p:cNvPr id="6" name="textruta 5">
            <a:extLst>
              <a:ext uri="{FF2B5EF4-FFF2-40B4-BE49-F238E27FC236}">
                <a16:creationId xmlns:a16="http://schemas.microsoft.com/office/drawing/2014/main" id="{711DCB4E-77AF-6AE2-62C6-74E0127F21B6}"/>
              </a:ext>
            </a:extLst>
          </p:cNvPr>
          <p:cNvSpPr txBox="1"/>
          <p:nvPr/>
        </p:nvSpPr>
        <p:spPr>
          <a:xfrm>
            <a:off x="869377" y="1380462"/>
            <a:ext cx="8739781" cy="5238998"/>
          </a:xfrm>
          <a:prstGeom prst="rect">
            <a:avLst/>
          </a:prstGeom>
          <a:noFill/>
        </p:spPr>
        <p:txBody>
          <a:bodyPr wrap="square">
            <a:spAutoFit/>
          </a:bodyPr>
          <a:lstStyle/>
          <a:p>
            <a:pPr>
              <a:lnSpc>
                <a:spcPct val="107000"/>
              </a:lnSpc>
              <a:spcBef>
                <a:spcPts val="1200"/>
              </a:spcBef>
              <a:spcAft>
                <a:spcPts val="800"/>
              </a:spcAft>
            </a:pPr>
            <a:r>
              <a:rPr lang="sv-SE" sz="2000" b="1" kern="0" dirty="0">
                <a:solidFill>
                  <a:srgbClr val="2E74B5"/>
                </a:solidFill>
                <a:latin typeface="Calibri Light" panose="020F0302020204030204" pitchFamily="34" charset="0"/>
                <a:cs typeface="Times New Roman" panose="02020603050405020304" pitchFamily="18" charset="0"/>
              </a:rPr>
              <a:t>Folkhälsa</a:t>
            </a:r>
          </a:p>
          <a:p>
            <a:pPr>
              <a:lnSpc>
                <a:spcPct val="107000"/>
              </a:lnSpc>
              <a:spcAft>
                <a:spcPts val="800"/>
              </a:spcAft>
            </a:pPr>
            <a:r>
              <a:rPr lang="sv-SE" sz="1800" dirty="0">
                <a:solidFill>
                  <a:srgbClr val="2E74B5"/>
                </a:solidFill>
                <a:effectLst/>
                <a:latin typeface="Calibri" panose="020F0502020204030204" pitchFamily="34" charset="0"/>
                <a:ea typeface="Calibri" panose="020F0502020204030204" pitchFamily="34" charset="0"/>
                <a:cs typeface="Times New Roman" panose="02020603050405020304" pitchFamily="18" charset="0"/>
              </a:rPr>
              <a:t>Psykisk hälsa</a:t>
            </a:r>
          </a:p>
          <a:p>
            <a:pPr>
              <a:lnSpc>
                <a:spcPct val="107000"/>
              </a:lnSpc>
              <a:spcAft>
                <a:spcPts val="800"/>
              </a:spcAft>
            </a:pPr>
            <a:r>
              <a:rPr lang="sv-SE" sz="1800" dirty="0">
                <a:effectLst/>
                <a:latin typeface="Calibri" panose="020F0502020204030204" pitchFamily="34" charset="0"/>
                <a:ea typeface="Calibri" panose="020F0502020204030204" pitchFamily="34" charset="0"/>
                <a:cs typeface="Times New Roman" panose="02020603050405020304" pitchFamily="18" charset="0"/>
              </a:rPr>
              <a:t>Utifrån det sjukvårdsregionala folkhälsoprogrammets tre prioriterade områden Jämlik och jämställd hälsa, Psykisk hälsa samt Hälsosamma levnadsvanor pågår nu arbete med att ta fram gemensamma aktiviteter. </a:t>
            </a:r>
          </a:p>
          <a:p>
            <a:pPr>
              <a:lnSpc>
                <a:spcPct val="107000"/>
              </a:lnSpc>
              <a:spcAft>
                <a:spcPts val="800"/>
              </a:spcAft>
            </a:pPr>
            <a:r>
              <a:rPr lang="sv-SE" sz="1800" dirty="0">
                <a:effectLst/>
                <a:latin typeface="Calibri" panose="020F0502020204030204" pitchFamily="34" charset="0"/>
                <a:ea typeface="Calibri" panose="020F0502020204030204" pitchFamily="34" charset="0"/>
                <a:cs typeface="Times New Roman" panose="02020603050405020304" pitchFamily="18" charset="0"/>
              </a:rPr>
              <a:t>Inom psykisk hälsa finns ett verksamhetsmål för 2025 om att inrätta en sjukvårdsregional arbetsgrupp som ska finnas på plats under året, samverkan sker också med RPO psykisk hälsa.</a:t>
            </a:r>
          </a:p>
          <a:p>
            <a:pPr>
              <a:lnSpc>
                <a:spcPct val="107000"/>
              </a:lnSpc>
              <a:spcAft>
                <a:spcPts val="800"/>
              </a:spcAft>
            </a:pPr>
            <a:r>
              <a:rPr lang="sv-SE" dirty="0">
                <a:solidFill>
                  <a:srgbClr val="2E74B5"/>
                </a:solidFill>
                <a:latin typeface="Calibri" panose="020F0502020204030204" pitchFamily="34" charset="0"/>
                <a:cs typeface="Times New Roman" panose="02020603050405020304" pitchFamily="18" charset="0"/>
              </a:rPr>
              <a:t>Jämlik och jämställd hälsa </a:t>
            </a:r>
          </a:p>
          <a:p>
            <a:pPr>
              <a:lnSpc>
                <a:spcPct val="107000"/>
              </a:lnSpc>
              <a:spcAft>
                <a:spcPts val="800"/>
              </a:spcAft>
            </a:pPr>
            <a:r>
              <a:rPr lang="sv-SE" sz="1800" dirty="0">
                <a:effectLst/>
                <a:latin typeface="Calibri" panose="020F0502020204030204" pitchFamily="34" charset="0"/>
                <a:ea typeface="Calibri" panose="020F0502020204030204" pitchFamily="34" charset="0"/>
                <a:cs typeface="Times New Roman" panose="02020603050405020304" pitchFamily="18" charset="0"/>
              </a:rPr>
              <a:t>Referensgrupp Folkhälsa har fått redovisning från Umeå Universitet om projektet ”Våld mot samiska kvinnor” som tillkom på uppdrag av Sametinget i Sverige och täckte åren 2022–2024. Bakgrunden till projektet är att det finns bristande kunskap om våld mot samiska kvinnor i Sverige, samt bristande stöd och insatser. </a:t>
            </a:r>
          </a:p>
          <a:p>
            <a:pPr>
              <a:lnSpc>
                <a:spcPct val="107000"/>
              </a:lnSpc>
              <a:spcAft>
                <a:spcPts val="800"/>
              </a:spcAft>
            </a:pPr>
            <a:r>
              <a:rPr lang="sv-SE" sz="1800" dirty="0">
                <a:effectLst/>
                <a:latin typeface="Calibri" panose="020F0502020204030204" pitchFamily="34" charset="0"/>
                <a:ea typeface="Calibri" panose="020F0502020204030204" pitchFamily="34" charset="0"/>
                <a:cs typeface="Times New Roman" panose="02020603050405020304" pitchFamily="18" charset="0"/>
              </a:rPr>
              <a:t>Reflektioner efter föredragning av rapporten var att ökad kunskap är viktigt samt att området medvetandegörs inom alla samhällsfunktioner. </a:t>
            </a:r>
            <a:endParaRPr lang="sv-SE" dirty="0"/>
          </a:p>
        </p:txBody>
      </p:sp>
    </p:spTree>
    <p:extLst>
      <p:ext uri="{BB962C8B-B14F-4D97-AF65-F5344CB8AC3E}">
        <p14:creationId xmlns:p14="http://schemas.microsoft.com/office/powerpoint/2010/main" val="202035986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Platshållare för innehåll 2">
            <a:extLst>
              <a:ext uri="{FF2B5EF4-FFF2-40B4-BE49-F238E27FC236}">
                <a16:creationId xmlns:a16="http://schemas.microsoft.com/office/drawing/2014/main" id="{540BCFBC-74F8-1177-6670-DAB36F27CAE8}"/>
              </a:ext>
            </a:extLst>
          </p:cNvPr>
          <p:cNvSpPr>
            <a:spLocks noGrp="1"/>
          </p:cNvSpPr>
          <p:nvPr>
            <p:ph idx="1"/>
          </p:nvPr>
        </p:nvSpPr>
        <p:spPr>
          <a:xfrm>
            <a:off x="1224951" y="1134907"/>
            <a:ext cx="10515600" cy="5219527"/>
          </a:xfrm>
        </p:spPr>
        <p:txBody>
          <a:bodyPr>
            <a:normAutofit fontScale="62500" lnSpcReduction="20000"/>
          </a:bodyPr>
          <a:lstStyle/>
          <a:p>
            <a:pPr marL="0" indent="0">
              <a:lnSpc>
                <a:spcPct val="127000"/>
              </a:lnSpc>
              <a:spcBef>
                <a:spcPts val="1200"/>
              </a:spcBef>
              <a:spcAft>
                <a:spcPts val="800"/>
              </a:spcAft>
              <a:buNone/>
            </a:pPr>
            <a:r>
              <a:rPr lang="sv-SE" sz="2600" b="1" kern="0" dirty="0">
                <a:solidFill>
                  <a:srgbClr val="2E74B5"/>
                </a:solidFill>
                <a:latin typeface="Calibri Light" panose="020F0302020204030204" pitchFamily="34" charset="0"/>
                <a:cs typeface="Times New Roman" panose="02020603050405020304" pitchFamily="18" charset="0"/>
              </a:rPr>
              <a:t>Forsknings-, utbildnings- och kompetensförsörjningsfrågor</a:t>
            </a:r>
          </a:p>
          <a:p>
            <a:pPr marL="0" indent="0">
              <a:lnSpc>
                <a:spcPct val="107000"/>
              </a:lnSpc>
              <a:spcAft>
                <a:spcPts val="800"/>
              </a:spcAft>
              <a:buNone/>
            </a:pPr>
            <a:r>
              <a:rPr lang="sv-SE" sz="2600" dirty="0">
                <a:effectLst/>
                <a:latin typeface="Calibri" panose="020F0502020204030204" pitchFamily="34" charset="0"/>
                <a:ea typeface="Calibri" panose="020F0502020204030204" pitchFamily="34" charset="0"/>
                <a:cs typeface="Times New Roman" panose="02020603050405020304" pitchFamily="18" charset="0"/>
              </a:rPr>
              <a:t>Nationella vårdkompetensrådet förslag till plan för hälso- och sjukvårdens kompetensförsörjning som lämnades till regeringen i maj 2024, har varit på remiss för synpunkter. 25 olika insatserna föreslås för att förbättra hälso- och sjukvårdens kompetensförsörjning och synpunkter på planen har </a:t>
            </a:r>
            <a:r>
              <a:rPr lang="sv-SE" sz="2600" dirty="0" err="1">
                <a:effectLst/>
                <a:latin typeface="Calibri" panose="020F0502020204030204" pitchFamily="34" charset="0"/>
                <a:ea typeface="Calibri" panose="020F0502020204030204" pitchFamily="34" charset="0"/>
                <a:cs typeface="Times New Roman" panose="02020603050405020304" pitchFamily="18" charset="0"/>
              </a:rPr>
              <a:t>bl</a:t>
            </a:r>
            <a:r>
              <a:rPr lang="sv-SE" sz="2600" dirty="0">
                <a:effectLst/>
                <a:latin typeface="Calibri" panose="020F0502020204030204" pitchFamily="34" charset="0"/>
                <a:ea typeface="Calibri" panose="020F0502020204030204" pitchFamily="34" charset="0"/>
                <a:cs typeface="Times New Roman" panose="02020603050405020304" pitchFamily="18" charset="0"/>
              </a:rPr>
              <a:t> a lämnats från regioner, kommuner och lärosäten. Workshop har även gjorts med de regionala kompetensråden under hösten. </a:t>
            </a:r>
          </a:p>
          <a:p>
            <a:pPr marL="0" indent="0">
              <a:lnSpc>
                <a:spcPct val="107000"/>
              </a:lnSpc>
              <a:spcAft>
                <a:spcPts val="800"/>
              </a:spcAft>
              <a:buNone/>
            </a:pPr>
            <a:r>
              <a:rPr lang="sv-SE" sz="2600" dirty="0">
                <a:effectLst/>
                <a:latin typeface="Calibri" panose="020F0502020204030204" pitchFamily="34" charset="0"/>
                <a:ea typeface="Calibri" panose="020F0502020204030204" pitchFamily="34" charset="0"/>
                <a:cs typeface="Times New Roman" panose="02020603050405020304" pitchFamily="18" charset="0"/>
              </a:rPr>
              <a:t>I dagsläget har ännu ingen återkoppling skett gällande det fortsatta arbetet med planen från Nationella Vårdkompetensrådet. Norra regionala vårdkompetensrådet fortsätter med aktiviteter utifrån sin verksamhetsplan och inväntar den nationella handlingsplanen innan eventuella andra åtgärder föreslås. </a:t>
            </a:r>
          </a:p>
          <a:p>
            <a:pPr marL="0" indent="0">
              <a:buNone/>
            </a:pPr>
            <a:r>
              <a:rPr lang="sv-SE" sz="2600" dirty="0">
                <a:effectLst/>
                <a:latin typeface="Calibri" panose="020F0502020204030204" pitchFamily="34" charset="0"/>
                <a:ea typeface="Calibri" panose="020F0502020204030204" pitchFamily="34" charset="0"/>
                <a:cs typeface="Times New Roman" panose="02020603050405020304" pitchFamily="18" charset="0"/>
              </a:rPr>
              <a:t> </a:t>
            </a:r>
          </a:p>
          <a:p>
            <a:pPr marL="0" indent="0">
              <a:buNone/>
              <a:tabLst>
                <a:tab pos="180340" algn="l"/>
              </a:tabLst>
            </a:pPr>
            <a:r>
              <a:rPr lang="sv-SE" sz="1800" dirty="0">
                <a:effectLst/>
                <a:latin typeface="Calibri" panose="020F0502020204030204" pitchFamily="34" charset="0"/>
                <a:ea typeface="Calibri" panose="020F0502020204030204" pitchFamily="34" charset="0"/>
                <a:cs typeface="Times New Roman" panose="02020603050405020304" pitchFamily="18" charset="0"/>
              </a:rPr>
              <a:t> </a:t>
            </a:r>
            <a:r>
              <a:rPr lang="sv-SE" sz="2600" b="1" kern="0" dirty="0">
                <a:solidFill>
                  <a:srgbClr val="2E74B5"/>
                </a:solidFill>
                <a:latin typeface="Calibri Light" panose="020F0302020204030204" pitchFamily="34" charset="0"/>
                <a:cs typeface="Times New Roman" panose="02020603050405020304" pitchFamily="18" charset="0"/>
              </a:rPr>
              <a:t>NRF 2.0 och Regionförbundets kansli</a:t>
            </a:r>
          </a:p>
          <a:p>
            <a:pPr marL="0" indent="0">
              <a:lnSpc>
                <a:spcPct val="107000"/>
              </a:lnSpc>
              <a:spcAft>
                <a:spcPts val="800"/>
              </a:spcAft>
              <a:buNone/>
            </a:pPr>
            <a:r>
              <a:rPr lang="sv-SE" sz="2600" dirty="0">
                <a:effectLst/>
                <a:latin typeface="Calibri" panose="020F0502020204030204" pitchFamily="34" charset="0"/>
                <a:ea typeface="Calibri" panose="020F0502020204030204" pitchFamily="34" charset="0"/>
                <a:cs typeface="Times New Roman" panose="02020603050405020304" pitchFamily="18" charset="0"/>
              </a:rPr>
              <a:t>Information om slutrapporten NRF 2.0 genomfördes till BG under februari. Information har också delgetts kansliets medarbetare. Fortsatt information, dialog och arbete sker när beslut om vidare process är klar.</a:t>
            </a:r>
          </a:p>
          <a:p>
            <a:pPr marL="0" indent="0">
              <a:lnSpc>
                <a:spcPct val="107000"/>
              </a:lnSpc>
              <a:spcAft>
                <a:spcPts val="800"/>
              </a:spcAft>
              <a:buNone/>
            </a:pPr>
            <a:r>
              <a:rPr lang="sv-SE" sz="2600" dirty="0" err="1">
                <a:effectLst/>
                <a:latin typeface="Calibri" panose="020F0502020204030204" pitchFamily="34" charset="0"/>
                <a:ea typeface="Calibri" panose="020F0502020204030204" pitchFamily="34" charset="0"/>
                <a:cs typeface="Times New Roman" panose="02020603050405020304" pitchFamily="18" charset="0"/>
              </a:rPr>
              <a:t>Tf</a:t>
            </a:r>
            <a:r>
              <a:rPr lang="sv-SE" sz="2600" dirty="0">
                <a:effectLst/>
                <a:latin typeface="Calibri" panose="020F0502020204030204" pitchFamily="34" charset="0"/>
                <a:ea typeface="Calibri" panose="020F0502020204030204" pitchFamily="34" charset="0"/>
                <a:cs typeface="Times New Roman" panose="02020603050405020304" pitchFamily="18" charset="0"/>
              </a:rPr>
              <a:t> förbundsdirektör är på plats 60% och en viss omfördelning av arbetsuppgifter har skett inom kansliet för att täcka upp deltagande från NRF i berednings-och arbetsgrupper.    </a:t>
            </a:r>
          </a:p>
          <a:p>
            <a:pPr marL="0" indent="0">
              <a:buNone/>
            </a:pPr>
            <a:r>
              <a:rPr lang="sv-SE" sz="2600" dirty="0"/>
              <a:t>Ny ledamot beredningsgrupp 2 NHV- Lisbet Gibson</a:t>
            </a:r>
          </a:p>
          <a:p>
            <a:pPr marL="0" indent="0">
              <a:buNone/>
            </a:pPr>
            <a:r>
              <a:rPr lang="sv-SE" sz="2600" dirty="0"/>
              <a:t>Ny ledamot BG SKS Kunskapsstyrning- Helen Abrahamsson </a:t>
            </a:r>
          </a:p>
        </p:txBody>
      </p:sp>
      <p:pic>
        <p:nvPicPr>
          <p:cNvPr id="4" name="Bildobjekt 3">
            <a:extLst>
              <a:ext uri="{FF2B5EF4-FFF2-40B4-BE49-F238E27FC236}">
                <a16:creationId xmlns:a16="http://schemas.microsoft.com/office/drawing/2014/main" id="{36A28B40-0E3B-18E6-195F-F3DBCD5845F4}"/>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62435" y="230188"/>
            <a:ext cx="1062516" cy="1283838"/>
          </a:xfrm>
          <a:prstGeom prst="rect">
            <a:avLst/>
          </a:prstGeom>
        </p:spPr>
      </p:pic>
      <p:sp>
        <p:nvSpPr>
          <p:cNvPr id="5" name="Rubrik 1">
            <a:extLst>
              <a:ext uri="{FF2B5EF4-FFF2-40B4-BE49-F238E27FC236}">
                <a16:creationId xmlns:a16="http://schemas.microsoft.com/office/drawing/2014/main" id="{40A06513-9205-9C73-CD5A-30FB5C7C0CAA}"/>
              </a:ext>
            </a:extLst>
          </p:cNvPr>
          <p:cNvSpPr>
            <a:spLocks noGrp="1"/>
          </p:cNvSpPr>
          <p:nvPr>
            <p:ph type="title"/>
          </p:nvPr>
        </p:nvSpPr>
        <p:spPr>
          <a:xfrm>
            <a:off x="1363976" y="230188"/>
            <a:ext cx="7714037" cy="760289"/>
          </a:xfrm>
        </p:spPr>
        <p:txBody>
          <a:bodyPr>
            <a:normAutofit/>
          </a:bodyPr>
          <a:lstStyle/>
          <a:p>
            <a:r>
              <a:rPr lang="sv-SE" sz="4000" dirty="0"/>
              <a:t>FD –rapport  - Övriga frågor</a:t>
            </a:r>
            <a:endParaRPr lang="sv-SE" sz="4000" dirty="0">
              <a:solidFill>
                <a:schemeClr val="accent1">
                  <a:lumMod val="50000"/>
                </a:schemeClr>
              </a:solidFill>
            </a:endParaRPr>
          </a:p>
        </p:txBody>
      </p:sp>
    </p:spTree>
    <p:extLst>
      <p:ext uri="{BB962C8B-B14F-4D97-AF65-F5344CB8AC3E}">
        <p14:creationId xmlns:p14="http://schemas.microsoft.com/office/powerpoint/2010/main" val="2107403574"/>
      </p:ext>
    </p:extLst>
  </p:cSld>
  <p:clrMapOvr>
    <a:masterClrMapping/>
  </p:clrMapOvr>
</p:sld>
</file>

<file path=ppt/theme/theme1.xml><?xml version="1.0" encoding="utf-8"?>
<a:theme xmlns:a="http://schemas.openxmlformats.org/drawingml/2006/main" name="SoS-PPT-svensk-150922">
  <a:themeElements>
    <a:clrScheme name="Anpassat 4">
      <a:dk1>
        <a:srgbClr val="000000"/>
      </a:dk1>
      <a:lt1>
        <a:srgbClr val="DAD7CB"/>
      </a:lt1>
      <a:dk2>
        <a:srgbClr val="8D6E97"/>
      </a:dk2>
      <a:lt2>
        <a:srgbClr val="4A7729"/>
      </a:lt2>
      <a:accent1>
        <a:srgbClr val="A6BCC6"/>
      </a:accent1>
      <a:accent2>
        <a:srgbClr val="7D9AAA"/>
      </a:accent2>
      <a:accent3>
        <a:srgbClr val="D3BF96"/>
      </a:accent3>
      <a:accent4>
        <a:srgbClr val="002B45"/>
      </a:accent4>
      <a:accent5>
        <a:srgbClr val="857363"/>
      </a:accent5>
      <a:accent6>
        <a:srgbClr val="452325"/>
      </a:accent6>
      <a:hlink>
        <a:srgbClr val="000000"/>
      </a:hlink>
      <a:folHlink>
        <a:srgbClr val="00000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DAD7CB"/>
        </a:solidFill>
        <a:ln>
          <a:noFill/>
        </a:ln>
      </a:spPr>
      <a:bodyPr rtlCol="0" anchor="ctr"/>
      <a:lstStyle>
        <a:defPPr algn="ctr">
          <a:defRPr sz="1900" smtClean="0">
            <a:solidFill>
              <a:schemeClr val="tx1"/>
            </a:solidFill>
          </a:defRPr>
        </a:defPPr>
      </a:lstStyle>
      <a:style>
        <a:lnRef idx="2">
          <a:schemeClr val="accent1">
            <a:shade val="50000"/>
          </a:schemeClr>
        </a:lnRef>
        <a:fillRef idx="1">
          <a:schemeClr val="accent1"/>
        </a:fillRef>
        <a:effectRef idx="0">
          <a:schemeClr val="accent1"/>
        </a:effectRef>
        <a:fontRef idx="minor">
          <a:schemeClr val="lt1"/>
        </a:fontRef>
      </a:style>
    </a:spDef>
    <a:txDef>
      <a:spPr>
        <a:noFill/>
      </a:spPr>
      <a:bodyPr wrap="square" rtlCol="0">
        <a:spAutoFit/>
      </a:bodyPr>
      <a:lstStyle>
        <a:defPPr>
          <a:defRPr sz="1900" smtClean="0"/>
        </a:defPPr>
      </a:lstStyle>
    </a:txDef>
  </a:objectDefaults>
  <a:extraClrSchemeLst/>
  <a:custClrLst>
    <a:custClr name="Beige Diagrambakgrund">
      <a:srgbClr val="DAD7CB"/>
    </a:custClr>
    <a:custClr name="Mörkbeige">
      <a:srgbClr val="D3BF96"/>
    </a:custClr>
    <a:custClr>
      <a:srgbClr val="AAA38E"/>
    </a:custClr>
    <a:custClr name="Brun">
      <a:srgbClr val="857363"/>
    </a:custClr>
    <a:custClr name="Mellanbrun">
      <a:srgbClr val="6D5047"/>
    </a:custClr>
    <a:custClr name="Mörkbrun">
      <a:srgbClr val="452325"/>
    </a:custClr>
    <a:custClr name="Vit">
      <a:srgbClr val="FFFFFF"/>
    </a:custClr>
    <a:custClr name="Vit">
      <a:srgbClr val="FFFFFF"/>
    </a:custClr>
    <a:custClr name="Svart">
      <a:srgbClr val="000000"/>
    </a:custClr>
    <a:custClr name="Vit">
      <a:srgbClr val="FFFFFF"/>
    </a:custClr>
    <a:custClr name="Ljusblå">
      <a:srgbClr val="E0E6E6"/>
    </a:custClr>
    <a:custClr name="Isblå">
      <a:srgbClr val="A6BCC6"/>
    </a:custClr>
    <a:custClr name="Ljus blågrå">
      <a:srgbClr val="A5ACAF"/>
    </a:custClr>
    <a:custClr name="Blågrå">
      <a:srgbClr val="7D9AAA"/>
    </a:custClr>
    <a:custClr name="Mörk blågrå">
      <a:srgbClr val="51626F"/>
    </a:custClr>
    <a:custClr name="Mörkblå">
      <a:srgbClr val="002B45"/>
    </a:custClr>
    <a:custClr name="Vit">
      <a:srgbClr val="FFFFFF"/>
    </a:custClr>
    <a:custClr name="Accentfärg orange">
      <a:srgbClr val="ED8B00"/>
    </a:custClr>
    <a:custClr name="Accentfärg turkos">
      <a:srgbClr val="3DB7E4"/>
    </a:custClr>
    <a:custClr name="Accentfärg grön">
      <a:srgbClr val="3F9C35"/>
    </a:custClr>
    <a:custClr name="Diagramfärg Riket 251/230/204">
      <a:srgbClr val="FBE6CC"/>
    </a:custClr>
    <a:custClr name="Diagramfärg Riket 246/205/153">
      <a:srgbClr val="F6CD99"/>
    </a:custClr>
    <a:custClr name="Diagramfärg Riket 242/181/102">
      <a:srgbClr val="F2B566"/>
    </a:custClr>
    <a:custClr name="Diagramfärg Riket Huvudfärg">
      <a:srgbClr val="ED8B00"/>
    </a:custClr>
    <a:custClr name="Diagramfärg Riket 175/98/10">
      <a:srgbClr val="AF620A"/>
    </a:custClr>
    <a:custClr name="Diagramfärg Riket 117/66/0">
      <a:srgbClr val="754200"/>
    </a:custClr>
    <a:custClr name="Vit">
      <a:srgbClr val="FFFFFF"/>
    </a:custClr>
    <a:custClr name="Diagramfärg Riket Huvudfärg">
      <a:srgbClr val="ED8B00"/>
    </a:custClr>
    <a:custClr name="Diagramfärg alarmerande händelse">
      <a:srgbClr val="BA0C2F"/>
    </a:custClr>
    <a:custClr name="Beige Diagrambakgrund">
      <a:srgbClr val="DAD7CB"/>
    </a:custClr>
    <a:custClr name="Diagramfärg män 218/237/203">
      <a:srgbClr val="DAEDCB"/>
    </a:custClr>
    <a:custClr name="Diagramfärg män 180/219/151">
      <a:srgbClr val="B4DB97"/>
    </a:custClr>
    <a:custClr name="Diagramfärg män 142/201/99">
      <a:srgbClr val="8EC963"/>
    </a:custClr>
    <a:custClr name="Diagramfärg män Huvudfärg">
      <a:srgbClr val="4A7729"/>
    </a:custClr>
    <a:custClr name="Diagramfärg män 55/88/31">
      <a:srgbClr val="3B581F"/>
    </a:custClr>
    <a:custClr name="Diagramfärg män 36/58/20">
      <a:srgbClr val="243A14"/>
    </a:custClr>
    <a:custClr name="Vit">
      <a:srgbClr val="FFFFFF"/>
    </a:custClr>
    <a:custClr name="Diagramfärg män Huvudfärg">
      <a:srgbClr val="4A7729"/>
    </a:custClr>
    <a:custClr name="Vit">
      <a:srgbClr val="FFFFFF"/>
    </a:custClr>
    <a:custClr name="Vit">
      <a:srgbClr val="FFFFFF"/>
    </a:custClr>
    <a:custClr name="Diagramfärg kvinnor 232/225/234">
      <a:srgbClr val="E8E1EA"/>
    </a:custClr>
    <a:custClr name="Diagramfärg kvinnor 209/197/214">
      <a:srgbClr val="D1C5D6"/>
    </a:custClr>
    <a:custClr name="Diagramfärg kvinnor 186/167/192">
      <a:srgbClr val="BAA7C0"/>
    </a:custClr>
    <a:custClr name="Diagramfärg kvinnor Huvudfärg">
      <a:srgbClr val="8D6E97"/>
    </a:custClr>
    <a:custClr name="Diagramfärg kvinnor 106/82/114">
      <a:srgbClr val="6A5272"/>
    </a:custClr>
    <a:custClr name="Diagramfärg kvinnor 70/54/75">
      <a:srgbClr val="46364B"/>
    </a:custClr>
    <a:custClr name="Vit">
      <a:srgbClr val="FFFFFF"/>
    </a:custClr>
    <a:custClr name="Diagramfärg kvinnor huvudfärg">
      <a:srgbClr val="8D6E97"/>
    </a:custClr>
    <a:custClr name="Vit">
      <a:srgbClr val="FFFFFF"/>
    </a:custClr>
    <a:custClr name="Vit">
      <a:srgbClr val="FFFFFF"/>
    </a:custClr>
  </a:custClrLst>
  <a:extLst>
    <a:ext uri="{05A4C25C-085E-4340-85A3-A5531E510DB2}">
      <thm15:themeFamily xmlns:thm15="http://schemas.microsoft.com/office/thememl/2012/main" name="SoS PPT-sve-16.9.potx" id="{5FB52A0F-AAB8-41D5-B429-08CFAF4F1824}" vid="{01A0E70B-603C-4E46-A5A4-C3F353CF1FAF}"/>
    </a:ext>
  </a:extLst>
</a:theme>
</file>

<file path=ppt/theme/theme2.xml><?xml version="1.0" encoding="utf-8"?>
<a:theme xmlns:a="http://schemas.openxmlformats.org/drawingml/2006/main" name="1_SoS-PPT-svensk-150922">
  <a:themeElements>
    <a:clrScheme name="Anpassat 4">
      <a:dk1>
        <a:srgbClr val="000000"/>
      </a:dk1>
      <a:lt1>
        <a:srgbClr val="DAD7CB"/>
      </a:lt1>
      <a:dk2>
        <a:srgbClr val="8D6E97"/>
      </a:dk2>
      <a:lt2>
        <a:srgbClr val="4A7729"/>
      </a:lt2>
      <a:accent1>
        <a:srgbClr val="A6BCC6"/>
      </a:accent1>
      <a:accent2>
        <a:srgbClr val="7D9AAA"/>
      </a:accent2>
      <a:accent3>
        <a:srgbClr val="D3BF96"/>
      </a:accent3>
      <a:accent4>
        <a:srgbClr val="002B45"/>
      </a:accent4>
      <a:accent5>
        <a:srgbClr val="857363"/>
      </a:accent5>
      <a:accent6>
        <a:srgbClr val="452325"/>
      </a:accent6>
      <a:hlink>
        <a:srgbClr val="000000"/>
      </a:hlink>
      <a:folHlink>
        <a:srgbClr val="00000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DAD7CB"/>
        </a:solidFill>
        <a:ln>
          <a:noFill/>
        </a:ln>
      </a:spPr>
      <a:bodyPr rtlCol="0" anchor="ctr"/>
      <a:lstStyle>
        <a:defPPr algn="ctr">
          <a:defRPr sz="1900" smtClean="0">
            <a:solidFill>
              <a:schemeClr val="tx1"/>
            </a:solidFill>
          </a:defRPr>
        </a:defPPr>
      </a:lstStyle>
      <a:style>
        <a:lnRef idx="2">
          <a:schemeClr val="accent1">
            <a:shade val="50000"/>
          </a:schemeClr>
        </a:lnRef>
        <a:fillRef idx="1">
          <a:schemeClr val="accent1"/>
        </a:fillRef>
        <a:effectRef idx="0">
          <a:schemeClr val="accent1"/>
        </a:effectRef>
        <a:fontRef idx="minor">
          <a:schemeClr val="lt1"/>
        </a:fontRef>
      </a:style>
    </a:spDef>
    <a:txDef>
      <a:spPr>
        <a:noFill/>
      </a:spPr>
      <a:bodyPr wrap="square" rtlCol="0">
        <a:spAutoFit/>
      </a:bodyPr>
      <a:lstStyle>
        <a:defPPr>
          <a:defRPr sz="1900" smtClean="0"/>
        </a:defPPr>
      </a:lstStyle>
    </a:txDef>
  </a:objectDefaults>
  <a:extraClrSchemeLst/>
  <a:custClrLst>
    <a:custClr name="Beige Diagrambakgrund">
      <a:srgbClr val="DAD7CB"/>
    </a:custClr>
    <a:custClr name="Mörkbeige">
      <a:srgbClr val="D3BF96"/>
    </a:custClr>
    <a:custClr>
      <a:srgbClr val="AAA38E"/>
    </a:custClr>
    <a:custClr name="Brun">
      <a:srgbClr val="857363"/>
    </a:custClr>
    <a:custClr name="Mellanbrun">
      <a:srgbClr val="6D5047"/>
    </a:custClr>
    <a:custClr name="Mörkbrun">
      <a:srgbClr val="452325"/>
    </a:custClr>
    <a:custClr name="Vit">
      <a:srgbClr val="FFFFFF"/>
    </a:custClr>
    <a:custClr name="Vit">
      <a:srgbClr val="FFFFFF"/>
    </a:custClr>
    <a:custClr name="Svart">
      <a:srgbClr val="000000"/>
    </a:custClr>
    <a:custClr name="Vit">
      <a:srgbClr val="FFFFFF"/>
    </a:custClr>
    <a:custClr name="Ljusblå">
      <a:srgbClr val="E0E6E6"/>
    </a:custClr>
    <a:custClr name="Isblå">
      <a:srgbClr val="A6BCC6"/>
    </a:custClr>
    <a:custClr name="Ljus blågrå">
      <a:srgbClr val="A5ACAF"/>
    </a:custClr>
    <a:custClr name="Blågrå">
      <a:srgbClr val="7D9AAA"/>
    </a:custClr>
    <a:custClr name="Mörk blågrå">
      <a:srgbClr val="51626F"/>
    </a:custClr>
    <a:custClr name="Mörkblå">
      <a:srgbClr val="002B45"/>
    </a:custClr>
    <a:custClr name="Vit">
      <a:srgbClr val="FFFFFF"/>
    </a:custClr>
    <a:custClr name="Accentfärg orange">
      <a:srgbClr val="ED8B00"/>
    </a:custClr>
    <a:custClr name="Accentfärg turkos">
      <a:srgbClr val="3DB7E4"/>
    </a:custClr>
    <a:custClr name="Accentfärg grön">
      <a:srgbClr val="3F9C35"/>
    </a:custClr>
    <a:custClr name="Diagramfärg Riket 251/230/204">
      <a:srgbClr val="FBE6CC"/>
    </a:custClr>
    <a:custClr name="Diagramfärg Riket 246/205/153">
      <a:srgbClr val="F6CD99"/>
    </a:custClr>
    <a:custClr name="Diagramfärg Riket 242/181/102">
      <a:srgbClr val="F2B566"/>
    </a:custClr>
    <a:custClr name="Diagramfärg Riket Huvudfärg">
      <a:srgbClr val="ED8B00"/>
    </a:custClr>
    <a:custClr name="Diagramfärg Riket 175/98/10">
      <a:srgbClr val="AF620A"/>
    </a:custClr>
    <a:custClr name="Diagramfärg Riket 117/66/0">
      <a:srgbClr val="754200"/>
    </a:custClr>
    <a:custClr name="Vit">
      <a:srgbClr val="FFFFFF"/>
    </a:custClr>
    <a:custClr name="Diagramfärg Riket Huvudfärg">
      <a:srgbClr val="ED8B00"/>
    </a:custClr>
    <a:custClr name="Diagramfärg alarmerande händelse">
      <a:srgbClr val="BA0C2F"/>
    </a:custClr>
    <a:custClr name="Beige Diagrambakgrund">
      <a:srgbClr val="DAD7CB"/>
    </a:custClr>
    <a:custClr name="Diagramfärg män 218/237/203">
      <a:srgbClr val="DAEDCB"/>
    </a:custClr>
    <a:custClr name="Diagramfärg män 180/219/151">
      <a:srgbClr val="B4DB97"/>
    </a:custClr>
    <a:custClr name="Diagramfärg män 142/201/99">
      <a:srgbClr val="8EC963"/>
    </a:custClr>
    <a:custClr name="Diagramfärg män Huvudfärg">
      <a:srgbClr val="4A7729"/>
    </a:custClr>
    <a:custClr name="Diagramfärg män 55/88/31">
      <a:srgbClr val="3B581F"/>
    </a:custClr>
    <a:custClr name="Diagramfärg män 36/58/20">
      <a:srgbClr val="243A14"/>
    </a:custClr>
    <a:custClr name="Vit">
      <a:srgbClr val="FFFFFF"/>
    </a:custClr>
    <a:custClr name="Diagramfärg män Huvudfärg">
      <a:srgbClr val="4A7729"/>
    </a:custClr>
    <a:custClr name="Vit">
      <a:srgbClr val="FFFFFF"/>
    </a:custClr>
    <a:custClr name="Vit">
      <a:srgbClr val="FFFFFF"/>
    </a:custClr>
    <a:custClr name="Diagramfärg kvinnor 232/225/234">
      <a:srgbClr val="E8E1EA"/>
    </a:custClr>
    <a:custClr name="Diagramfärg kvinnor 209/197/214">
      <a:srgbClr val="D1C5D6"/>
    </a:custClr>
    <a:custClr name="Diagramfärg kvinnor 186/167/192">
      <a:srgbClr val="BAA7C0"/>
    </a:custClr>
    <a:custClr name="Diagramfärg kvinnor Huvudfärg">
      <a:srgbClr val="8D6E97"/>
    </a:custClr>
    <a:custClr name="Diagramfärg kvinnor 106/82/114">
      <a:srgbClr val="6A5272"/>
    </a:custClr>
    <a:custClr name="Diagramfärg kvinnor 70/54/75">
      <a:srgbClr val="46364B"/>
    </a:custClr>
    <a:custClr name="Vit">
      <a:srgbClr val="FFFFFF"/>
    </a:custClr>
    <a:custClr name="Diagramfärg kvinnor huvudfärg">
      <a:srgbClr val="8D6E97"/>
    </a:custClr>
    <a:custClr name="Vit">
      <a:srgbClr val="FFFFFF"/>
    </a:custClr>
    <a:custClr name="Vit">
      <a:srgbClr val="FFFFFF"/>
    </a:custClr>
  </a:custClrLst>
  <a:extLst>
    <a:ext uri="{05A4C25C-085E-4340-85A3-A5531E510DB2}">
      <thm15:themeFamily xmlns:thm15="http://schemas.microsoft.com/office/thememl/2012/main" name="SoS PPT-sve-16.9.potx" id="{5FB52A0F-AAB8-41D5-B429-08CFAF4F1824}" vid="{01A0E70B-603C-4E46-A5A4-C3F353CF1FAF}"/>
    </a:ext>
  </a:extLst>
</a:theme>
</file>

<file path=ppt/theme/theme3.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te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fice-te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themeOverride>
</file>

<file path=ppt/theme/themeOverride2.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themeOverride>
</file>

<file path=docProps/app.xml><?xml version="1.0" encoding="utf-8"?>
<Properties xmlns="http://schemas.openxmlformats.org/officeDocument/2006/extended-properties" xmlns:vt="http://schemas.openxmlformats.org/officeDocument/2006/docPropsVTypes">
  <Template>SoS PPT-sve-16.9</Template>
  <TotalTime>5477</TotalTime>
  <Words>494</Words>
  <Application>Microsoft Office PowerPoint</Application>
  <PresentationFormat>Bredbild</PresentationFormat>
  <Paragraphs>41</Paragraphs>
  <Slides>6</Slides>
  <Notes>2</Notes>
  <HiddenSlides>0</HiddenSlides>
  <MMClips>0</MMClips>
  <ScaleCrop>false</ScaleCrop>
  <HeadingPairs>
    <vt:vector size="6" baseType="variant">
      <vt:variant>
        <vt:lpstr>Använt teckensnitt</vt:lpstr>
      </vt:variant>
      <vt:variant>
        <vt:i4>6</vt:i4>
      </vt:variant>
      <vt:variant>
        <vt:lpstr>Tema</vt:lpstr>
      </vt:variant>
      <vt:variant>
        <vt:i4>3</vt:i4>
      </vt:variant>
      <vt:variant>
        <vt:lpstr>Bildrubriker</vt:lpstr>
      </vt:variant>
      <vt:variant>
        <vt:i4>6</vt:i4>
      </vt:variant>
    </vt:vector>
  </HeadingPairs>
  <TitlesOfParts>
    <vt:vector size="15" baseType="lpstr">
      <vt:lpstr>Arial</vt:lpstr>
      <vt:lpstr>Calibri</vt:lpstr>
      <vt:lpstr>Calibri Light</vt:lpstr>
      <vt:lpstr>Century Gothic</vt:lpstr>
      <vt:lpstr>Symbol</vt:lpstr>
      <vt:lpstr>Trebuchet MS</vt:lpstr>
      <vt:lpstr>SoS-PPT-svensk-150922</vt:lpstr>
      <vt:lpstr>1_SoS-PPT-svensk-150922</vt:lpstr>
      <vt:lpstr>Office-tema</vt:lpstr>
      <vt:lpstr> Förbundsdirektionens föredragningar</vt:lpstr>
      <vt:lpstr> Förbundsdirektörens rapport</vt:lpstr>
      <vt:lpstr>Förbundsdirektörens rapport i övriga frågor - innehåll  </vt:lpstr>
      <vt:lpstr>FD-rapport - Övriga frågor</vt:lpstr>
      <vt:lpstr>FD –rapport  - Övriga frågor</vt:lpstr>
      <vt:lpstr>FD –rapport  - Övriga frågor</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Socialstyrelsens Powerpointmall</dc:title>
  <dc:creator>Laukkanen, Tiina</dc:creator>
  <cp:keywords>class='Open'</cp:keywords>
  <cp:lastModifiedBy>Kia Ronnhed</cp:lastModifiedBy>
  <cp:revision>462</cp:revision>
  <cp:lastPrinted>2024-03-20T07:12:03Z</cp:lastPrinted>
  <dcterms:created xsi:type="dcterms:W3CDTF">2022-10-26T09:35:55Z</dcterms:created>
  <dcterms:modified xsi:type="dcterms:W3CDTF">2025-03-27T14:09:11Z</dcterms:modified>
</cp:coreProperties>
</file>